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75" y="3345965"/>
            <a:ext cx="2039270" cy="20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579088" y="1972872"/>
            <a:ext cx="10469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M.M.M. ASLAM						E/15/021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M.H. HISNI MOHAMED			E/15/131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S. SUHAIL								E/15/348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 smtClean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</a:t>
            </a:r>
            <a:r>
              <a:rPr lang="en-US" sz="2800" dirty="0" smtClean="0">
                <a:latin typeface="Bahnschrift" panose="020B0502040204020203" pitchFamily="34" charset="0"/>
              </a:rPr>
              <a:t>Product owner &amp; Scrum Master : Miss. NIMALI KULARATNE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4" y="1846972"/>
            <a:ext cx="9568071" cy="413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81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2011302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Requirement gathering and getting familiar </a:t>
            </a:r>
            <a:r>
              <a:rPr lang="en-US" sz="3400" dirty="0" smtClean="0"/>
              <a:t>with</a:t>
            </a:r>
          </a:p>
          <a:p>
            <a:pPr>
              <a:lnSpc>
                <a:spcPts val="4400"/>
              </a:lnSpc>
            </a:pPr>
            <a:r>
              <a:rPr lang="en-US" sz="3400" dirty="0" smtClean="0"/>
              <a:t>	technologies </a:t>
            </a:r>
            <a:endParaRPr lang="en-US" sz="3400" dirty="0"/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User interface designing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Database configuration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Implementing user registration &amp; authentication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Cloud deployment &amp; Configuration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4" y="2133600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</a:t>
            </a:r>
            <a:r>
              <a:rPr lang="en-US" sz="3600" dirty="0" smtClean="0"/>
              <a:t>familiar 	with </a:t>
            </a:r>
            <a:r>
              <a:rPr lang="en-US" sz="3600" dirty="0"/>
              <a:t>technologies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64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</a:t>
            </a:r>
            <a:r>
              <a:rPr lang="en-US" sz="4800" b="1" dirty="0" smtClean="0"/>
              <a:t>to Complete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4" y="2198914"/>
            <a:ext cx="9409045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Configuring user 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Styling and UX improvement 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Cloud deployment &amp; Configuration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4" y="2516272"/>
            <a:ext cx="9965637" cy="247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Developing a Mobile App (Android</a:t>
            </a:r>
            <a:r>
              <a:rPr lang="en-US" sz="3600" dirty="0" smtClean="0"/>
              <a:t>)</a:t>
            </a:r>
            <a:endParaRPr lang="en-US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Monitoring System/Portal for </a:t>
            </a:r>
            <a:r>
              <a:rPr lang="en-US" sz="3600" dirty="0" smtClean="0"/>
              <a:t>state </a:t>
            </a:r>
            <a:r>
              <a:rPr lang="en-US" sz="3600" dirty="0"/>
              <a:t>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226</TotalTime>
  <Words>115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36</cp:revision>
  <dcterms:created xsi:type="dcterms:W3CDTF">2019-04-06T14:13:01Z</dcterms:created>
  <dcterms:modified xsi:type="dcterms:W3CDTF">2019-04-09T07:44:06Z</dcterms:modified>
</cp:coreProperties>
</file>