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311019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3" y="3280083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s</a:t>
            </a:r>
            <a:r>
              <a:rPr lang="en-US" sz="3600" dirty="0" smtClean="0"/>
              <a:t>tate </a:t>
            </a:r>
            <a:r>
              <a:rPr lang="en-US" sz="3600" dirty="0"/>
              <a:t>health inspectors to track the waste disposal mechanism 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Firebase 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2037620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</a:t>
            </a:r>
            <a:r>
              <a:rPr lang="en-US" sz="4400" b="1" dirty="0" smtClean="0"/>
              <a:t>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</TotalTime>
  <Words>122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19</cp:revision>
  <dcterms:created xsi:type="dcterms:W3CDTF">2019-04-06T14:13:01Z</dcterms:created>
  <dcterms:modified xsi:type="dcterms:W3CDTF">2019-04-08T09:09:25Z</dcterms:modified>
</cp:coreProperties>
</file>