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245704"/>
            <a:ext cx="9051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10" y="2692254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186610"/>
            <a:ext cx="9568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to State health inspectors to track the waste disposal mechanism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9D8F6-E51D-4655-99B5-17999EC1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8" r="23300"/>
          <a:stretch/>
        </p:blipFill>
        <p:spPr>
          <a:xfrm>
            <a:off x="9281976" y="4475445"/>
            <a:ext cx="1478791" cy="1488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6C120-4E45-4965-B39F-164696D4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3" y="265043"/>
            <a:ext cx="1572756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err="1"/>
              <a:t>FireBase</a:t>
            </a:r>
            <a:r>
              <a:rPr lang="en-US" sz="4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4" y="2067753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42" y="3973460"/>
            <a:ext cx="4038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67C7E-C936-4631-A356-6821B490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66" y="4423948"/>
            <a:ext cx="1837908" cy="1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milestone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the web based application is completed earlier, then we are planning to implement a mobile application as an extra milestone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82" y="578515"/>
            <a:ext cx="2782957" cy="19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105</TotalTime>
  <Words>133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Win 10</cp:lastModifiedBy>
  <cp:revision>10</cp:revision>
  <dcterms:created xsi:type="dcterms:W3CDTF">2019-04-06T14:13:01Z</dcterms:created>
  <dcterms:modified xsi:type="dcterms:W3CDTF">2019-04-06T15:58:12Z</dcterms:modified>
</cp:coreProperties>
</file>