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dobe Caslon Pro" panose="0205050205050A020403" pitchFamily="18" charset="0"/>
                <a:ea typeface="Cambria Math" panose="02040503050406030204" pitchFamily="18" charset="0"/>
              </a:rPr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23" y="3319840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Group Members</a:t>
            </a:r>
            <a:endParaRPr lang="en-US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722781" y="1855305"/>
            <a:ext cx="10469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>
                <a:latin typeface="Adobe Caslon Pro" panose="0205050205050A020403" pitchFamily="18" charset="0"/>
              </a:rPr>
              <a:t>M.M.M. ASLAM						    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S. SUHAIL								     E/15/348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dobe Caslon Pro" panose="0205050205050A020403" pitchFamily="18" charset="0"/>
              </a:rPr>
              <a:t> Product owner &amp; Scrum Master : Miss. NIMALI KULARATNE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603511" y="2082106"/>
            <a:ext cx="956807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A web based application for plastic &amp; non-degradable waste management.</a:t>
            </a:r>
          </a:p>
          <a:p>
            <a:endParaRPr lang="en-US" sz="16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Helps public to interact with buyers.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>
                <a:latin typeface="Adobe Caslon Pro" panose="0205050205050A020403" pitchFamily="18" charset="0"/>
              </a:rPr>
              <a:t>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>
                <a:latin typeface="Adobe Caslon Pro" panose="0205050205050A020403" pitchFamily="18" charset="0"/>
              </a:rPr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7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702901" y="1802296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>
                <a:latin typeface="Adobe Caslon Pro" panose="0205050205050A020403" pitchFamily="18" charset="0"/>
              </a:rPr>
              <a:t>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842050" y="2133600"/>
            <a:ext cx="9409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Gathered the requirement and got familiar    	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Designed the user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Configured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563754" y="2464020"/>
            <a:ext cx="996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dobe Caslon Pro" panose="0205050205050A020403" pitchFamily="18" charset="0"/>
              </a:rPr>
              <a:t>Developing a Mobile App (Android)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Caslon Pro" panose="0205050205050A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dobe Caslon Pro" panose="0205050205050A020403" pitchFamily="18" charset="0"/>
              </a:rPr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156</TotalTime>
  <Words>124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Caslon Pro</vt:lpstr>
      <vt:lpstr>Arial</vt:lpstr>
      <vt:lpstr>Calibri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Aslam</cp:lastModifiedBy>
  <cp:revision>20</cp:revision>
  <dcterms:created xsi:type="dcterms:W3CDTF">2019-04-06T14:13:01Z</dcterms:created>
  <dcterms:modified xsi:type="dcterms:W3CDTF">2019-04-08T10:45:49Z</dcterms:modified>
</cp:coreProperties>
</file>