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2F58-4F18-4640-B871-638C93A73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152" y="367749"/>
            <a:ext cx="8915399" cy="14345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React Js?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A7FEC-415B-4901-945B-2608EF2AC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1371690"/>
            <a:ext cx="8915399" cy="4446014"/>
          </a:xfrm>
        </p:spPr>
        <p:txBody>
          <a:bodyPr>
            <a:normAutofit/>
          </a:bodyPr>
          <a:lstStyle/>
          <a:p>
            <a:r>
              <a:rPr lang="en-US" sz="3600" i="1" dirty="0"/>
              <a:t>Simplicity</a:t>
            </a:r>
          </a:p>
          <a:p>
            <a:r>
              <a:rPr lang="en-US" sz="3600" i="1" dirty="0"/>
              <a:t>Easy to learn</a:t>
            </a:r>
          </a:p>
          <a:p>
            <a:r>
              <a:rPr lang="en-US" sz="3600" i="1" dirty="0"/>
              <a:t>Native Approach</a:t>
            </a:r>
          </a:p>
          <a:p>
            <a:r>
              <a:rPr lang="en-US" sz="3600" i="1" dirty="0"/>
              <a:t>Data Binding</a:t>
            </a:r>
          </a:p>
          <a:p>
            <a:r>
              <a:rPr lang="en-US" sz="3600" i="1" dirty="0"/>
              <a:t>Performance</a:t>
            </a:r>
          </a:p>
          <a:p>
            <a:r>
              <a:rPr lang="en-US" sz="3600" i="1" dirty="0"/>
              <a:t>Testability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58664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81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Why React Js?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React Js?</dc:title>
  <dc:creator>Aslam</dc:creator>
  <cp:lastModifiedBy>Aslam</cp:lastModifiedBy>
  <cp:revision>2</cp:revision>
  <dcterms:created xsi:type="dcterms:W3CDTF">2019-04-05T15:23:54Z</dcterms:created>
  <dcterms:modified xsi:type="dcterms:W3CDTF">2019-04-05T16:45:10Z</dcterms:modified>
</cp:coreProperties>
</file>