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676939" y="1134113"/>
            <a:ext cx="9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ahnschrift SemiBold" panose="020B0502040204020203" pitchFamily="34" charset="0"/>
                <a:ea typeface="Cambria Math" panose="02040503050406030204" pitchFamily="18" charset="0"/>
              </a:rPr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77" y="3385154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anose="020B0502040204020203" pitchFamily="34" charset="0"/>
              </a:rPr>
              <a:t>Group Members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579088" y="1972872"/>
            <a:ext cx="104692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M.M.M. </a:t>
            </a:r>
            <a:r>
              <a:rPr lang="en-US" sz="3200" dirty="0" smtClean="0">
                <a:latin typeface="Bahnschrift" panose="020B0502040204020203" pitchFamily="34" charset="0"/>
              </a:rPr>
              <a:t>ASLAM						E/15/021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M.H. HISNI </a:t>
            </a:r>
            <a:r>
              <a:rPr lang="en-US" sz="3200" dirty="0" smtClean="0">
                <a:latin typeface="Bahnschrift" panose="020B0502040204020203" pitchFamily="34" charset="0"/>
              </a:rPr>
              <a:t>MOHAMED			E/15/131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S. </a:t>
            </a:r>
            <a:r>
              <a:rPr lang="en-US" sz="3200" dirty="0" smtClean="0">
                <a:latin typeface="Bahnschrift" panose="020B0502040204020203" pitchFamily="34" charset="0"/>
              </a:rPr>
              <a:t>SUHAIL								E/15/348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 smtClean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</a:t>
            </a:r>
            <a:r>
              <a:rPr lang="en-US" sz="2800" dirty="0" smtClean="0">
                <a:latin typeface="Bahnschrift" panose="020B0502040204020203" pitchFamily="34" charset="0"/>
              </a:rPr>
              <a:t>Product owner &amp; Scrum Master : Miss. NIMALI KULARATNE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Introduction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431234" y="1846972"/>
            <a:ext cx="9568071" cy="413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</a:t>
            </a:r>
            <a:r>
              <a:rPr lang="en-US" sz="3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</a:t>
            </a:r>
            <a:r>
              <a:rPr lang="en-US" sz="3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70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Technologies Used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81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97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Plan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31233" y="2011302"/>
            <a:ext cx="9828950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Requirement gathering and getting familiar </a:t>
            </a:r>
            <a:r>
              <a:rPr lang="en-US" sz="3400" dirty="0" smtClean="0"/>
              <a:t>with</a:t>
            </a:r>
          </a:p>
          <a:p>
            <a:pPr>
              <a:lnSpc>
                <a:spcPts val="4400"/>
              </a:lnSpc>
            </a:pPr>
            <a:r>
              <a:rPr lang="en-US" sz="3400" dirty="0" smtClean="0"/>
              <a:t>	technologies </a:t>
            </a:r>
            <a:endParaRPr lang="en-US" sz="3400" dirty="0"/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User interface designing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Database configuration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Implementing user registration &amp; authentication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Cloud deployment &amp; Configuration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 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Completed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4" y="2133600"/>
            <a:ext cx="940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</a:t>
            </a:r>
            <a:r>
              <a:rPr lang="en-US" sz="3600" dirty="0" smtClean="0"/>
              <a:t>familiar 	with </a:t>
            </a:r>
            <a:r>
              <a:rPr lang="en-US" sz="3600" dirty="0"/>
              <a:t>technologies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Designed the user </a:t>
            </a:r>
            <a:r>
              <a:rPr lang="en-US" sz="3600" dirty="0" smtClean="0"/>
              <a:t>interface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643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</a:t>
            </a:r>
            <a:r>
              <a:rPr lang="en-US" sz="4800" b="1" dirty="0" smtClean="0"/>
              <a:t>to Complete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4" y="2185851"/>
            <a:ext cx="9409045" cy="330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Configuring user authentication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Styling and UX improvement 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Cloud deployment &amp; Configuration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Extra Milestones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431234" y="2516272"/>
            <a:ext cx="9965637" cy="247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Developing a Mobile App (Android</a:t>
            </a:r>
            <a:r>
              <a:rPr lang="en-US" sz="3600" dirty="0" smtClean="0"/>
              <a:t>)</a:t>
            </a:r>
            <a:endParaRPr lang="en-US" sz="36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Monitoring System/Portal for </a:t>
            </a:r>
            <a:r>
              <a:rPr lang="en-US" sz="3600" dirty="0" smtClean="0"/>
              <a:t>state </a:t>
            </a:r>
            <a:r>
              <a:rPr lang="en-US" sz="3600" dirty="0"/>
              <a:t>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194</TotalTime>
  <Words>115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Cambria Math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33</cp:revision>
  <dcterms:created xsi:type="dcterms:W3CDTF">2019-04-06T14:13:01Z</dcterms:created>
  <dcterms:modified xsi:type="dcterms:W3CDTF">2019-04-08T13:26:41Z</dcterms:modified>
</cp:coreProperties>
</file>