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358886" y="1245704"/>
            <a:ext cx="90512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64" y="2522437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Group Members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431233" y="1961323"/>
            <a:ext cx="10469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M.M.M. ASLAM						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S. SUHAIL								E/15/348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Product owner &amp; Scrum Master : Miss. NIMALI KULARATNE</a:t>
            </a:r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3" y="2082106"/>
            <a:ext cx="9568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to State health inspectors to track the waste disposal mechanism </a:t>
            </a:r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smtClean="0"/>
              <a:t>Firebase 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9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1815549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Testing &amp; Evaluation </a:t>
            </a:r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3" y="2358887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familiar with technologies 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Designed the user </a:t>
            </a:r>
            <a:r>
              <a:rPr lang="en-US" sz="3600" dirty="0" smtClean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</a:t>
            </a:r>
            <a:r>
              <a:rPr lang="en-US" sz="4400" b="1" dirty="0" smtClean="0"/>
              <a:t>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3" y="2676939"/>
            <a:ext cx="9965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Developing a Mobile App (Android)</a:t>
            </a:r>
          </a:p>
          <a:p>
            <a:endParaRPr lang="en-US" sz="4000" dirty="0"/>
          </a:p>
          <a:p>
            <a:r>
              <a:rPr lang="en-US" sz="4000" dirty="0"/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49" y="578515"/>
            <a:ext cx="2605146" cy="18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/>
              <a:t>Thank You…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124</TotalTime>
  <Words>123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15</cp:revision>
  <dcterms:created xsi:type="dcterms:W3CDTF">2019-04-06T14:13:01Z</dcterms:created>
  <dcterms:modified xsi:type="dcterms:W3CDTF">2019-04-06T16:55:16Z</dcterms:modified>
</cp:coreProperties>
</file>