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4E3E-79F1-457E-9C0F-DD821A27C1C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0369A-C44D-4E38-AA5B-60B97F3E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B1F39-E980-48C7-AA8F-C3FF10C5F150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6878-5C5E-4BD5-8EDE-68A5EF2DD9B8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E279-0392-44AA-B01F-3D056690A0FE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8747-AD8F-4128-A5BA-9B59802D978F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7B6-8144-4E14-AEC4-0AEC7099B812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8119-1A37-4A25-8A9D-30D4A7F48CA6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4ECB-65AF-4D60-8068-C20A2909E33A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411FE-7BEA-4879-A35C-5512C1C160DD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69BB-16A9-4CCE-9F46-CB18C564659A}" type="datetime1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5B6-D91B-432F-9818-58F7CBB13E42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C027F7B-75E6-4617-B138-9F5517E336C2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ACB3-1A8E-45F2-A4B4-A562FF536A44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B515-416E-40ED-9797-88D68CF34466}"/>
              </a:ext>
            </a:extLst>
          </p:cNvPr>
          <p:cNvSpPr txBox="1"/>
          <p:nvPr/>
        </p:nvSpPr>
        <p:spPr>
          <a:xfrm>
            <a:off x="2676939" y="1134113"/>
            <a:ext cx="9051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dobe Caslon Pro" panose="0205050205050A020403" pitchFamily="18" charset="0"/>
                <a:ea typeface="Cambria Math" panose="02040503050406030204" pitchFamily="18" charset="0"/>
              </a:rPr>
              <a:t>Web Based Application for Plastic Waste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B8676-53E3-4A53-8E39-3C124C1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23" y="3319840"/>
            <a:ext cx="2143125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82B1A8-1747-4089-ACEE-23CC5928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Group Members</a:t>
            </a:r>
            <a:endParaRPr lang="en-US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722781" y="1855305"/>
            <a:ext cx="104692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>
                <a:latin typeface="Adobe Caslon Pro" panose="0205050205050A020403" pitchFamily="18" charset="0"/>
              </a:rPr>
              <a:t>M.M.M. ASLAM						    E/15/021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800" dirty="0">
              <a:latin typeface="Adobe Caslon Pro" panose="0205050205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Adobe Caslon Pro" panose="0205050205050A020403" pitchFamily="18" charset="0"/>
              </a:rPr>
              <a:t> M.H. HISNI MOHAMED			E/15/131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800" dirty="0">
              <a:latin typeface="Adobe Caslon Pro" panose="0205050205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Adobe Caslon Pro" panose="0205050205050A020403" pitchFamily="18" charset="0"/>
              </a:rPr>
              <a:t> S. SUHAIL								     E/15/348</a:t>
            </a:r>
          </a:p>
          <a:p>
            <a:endParaRPr lang="en-US" sz="3200" dirty="0">
              <a:latin typeface="Adobe Caslon Pro" panose="0205050205050A020403" pitchFamily="18" charset="0"/>
            </a:endParaRPr>
          </a:p>
          <a:p>
            <a:endParaRPr lang="en-US" sz="2800" dirty="0">
              <a:latin typeface="Adobe Caslon Pro" panose="0205050205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dobe Caslon Pro" panose="0205050205050A020403" pitchFamily="18" charset="0"/>
              </a:rPr>
              <a:t> Product owner &amp; Scrum Master : Miss. NIMALI KULARATNE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B48B7-3F23-4E0F-9FAE-439C73DA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Introduction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603511" y="2082106"/>
            <a:ext cx="956807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Adobe Caslon Pro" panose="0205050205050A020403" pitchFamily="18" charset="0"/>
              </a:rPr>
              <a:t> A web based application for plastic &amp; non-degradable waste management.</a:t>
            </a:r>
          </a:p>
          <a:p>
            <a:endParaRPr lang="en-US" sz="1600" dirty="0">
              <a:latin typeface="Adobe Caslon Pro" panose="0205050205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Adobe Caslon Pro" panose="0205050205050A020403" pitchFamily="18" charset="0"/>
              </a:rPr>
              <a:t> Helps public to interact with buyers.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dobe Caslon Pro" panose="0205050205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Adobe Caslon Pro" panose="0205050205050A020403" pitchFamily="18" charset="0"/>
              </a:rPr>
              <a:t> Helps state health inspectors to track the waste disposal mechanism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82B7E-28FB-4E4A-ABC1-59770A4B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8664">
              <a:srgbClr val="E9E8E5"/>
            </a:gs>
            <a:gs pos="22100">
              <a:srgbClr val="F2F2F0"/>
            </a:gs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Technologies Used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>
                <a:latin typeface="Adobe Caslon Pro" panose="0205050205050A020403" pitchFamily="18" charset="0"/>
              </a:rPr>
              <a:t>React 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>
                <a:latin typeface="Adobe Caslon Pro" panose="0205050205050A020403" pitchFamily="18" charset="0"/>
              </a:rPr>
              <a:t> Firebase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97" y="4594673"/>
            <a:ext cx="3695700" cy="113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50" y="2978012"/>
            <a:ext cx="3695700" cy="1238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AA44D-6E6F-4D79-B559-73AF9B7E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82" y="1361351"/>
            <a:ext cx="3695700" cy="123825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3" y="917830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Plan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702901" y="1802296"/>
            <a:ext cx="9687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>
                <a:latin typeface="Adobe Caslon Pro" panose="0205050205050A020403" pitchFamily="18" charset="0"/>
              </a:rPr>
              <a:t>Requirement gathering and getting familiar with technologies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Adobe Caslon Pro" panose="0205050205050A020403" pitchFamily="18" charset="0"/>
              </a:rPr>
              <a:t> User interface designing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Adobe Caslon Pro" panose="0205050205050A020403" pitchFamily="18" charset="0"/>
              </a:rPr>
              <a:t> Database configuration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Adobe Caslon Pro" panose="0205050205050A020403" pitchFamily="18" charset="0"/>
              </a:rPr>
              <a:t> Implementing user registration &amp; authentication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Adobe Caslon Pro" panose="0205050205050A020403" pitchFamily="18" charset="0"/>
              </a:rPr>
              <a:t> Cloud deployment &amp; Configuration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Adobe Caslon Pro" panose="0205050205050A020403" pitchFamily="18" charset="0"/>
              </a:rPr>
              <a:t> Testing &amp; Evaluation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46080-90E5-4506-AF02-12DE5A4E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Things Completed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842050" y="2133600"/>
            <a:ext cx="94090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Adobe Caslon Pro" panose="0205050205050A020403" pitchFamily="18" charset="0"/>
              </a:rPr>
              <a:t> Gathered the requirement and got familiar    	with technologies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dobe Caslon Pro" panose="0205050205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Adobe Caslon Pro" panose="0205050205050A020403" pitchFamily="18" charset="0"/>
              </a:rPr>
              <a:t> Designed the user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dobe Caslon Pro" panose="0205050205050A0204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Adobe Caslon Pro" panose="0205050205050A020403" pitchFamily="18" charset="0"/>
              </a:rPr>
              <a:t> Configured the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2C669-5357-43D6-A270-FA8BB6AE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57998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Extra Milestones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563754" y="2464020"/>
            <a:ext cx="9965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dobe Caslon Pro" panose="0205050205050A020403" pitchFamily="18" charset="0"/>
              </a:rPr>
              <a:t>Developing a Mobile App (Android)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dobe Caslon Pro" panose="0205050205050A020403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latin typeface="Adobe Caslon Pro" panose="0205050205050A020403" pitchFamily="18" charset="0"/>
              </a:rPr>
              <a:t>Monitoring System/Portal for State health inspectors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20" y="247543"/>
            <a:ext cx="2605146" cy="183811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A62C7E-7145-468D-B0B1-A1AA6FCF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061" y="839141"/>
            <a:ext cx="765644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64878" y="2123867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264896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157</TotalTime>
  <Words>124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Caslon Pro</vt:lpstr>
      <vt:lpstr>Arial</vt:lpstr>
      <vt:lpstr>Calibri</vt:lpstr>
      <vt:lpstr>Palatino Linotype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Aslam</cp:lastModifiedBy>
  <cp:revision>21</cp:revision>
  <dcterms:created xsi:type="dcterms:W3CDTF">2019-04-06T14:13:01Z</dcterms:created>
  <dcterms:modified xsi:type="dcterms:W3CDTF">2019-04-08T11:50:04Z</dcterms:modified>
</cp:coreProperties>
</file>