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311019"/>
            <a:ext cx="9051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93" y="3280083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082106"/>
            <a:ext cx="9568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</a:t>
            </a:r>
            <a:r>
              <a:rPr lang="en-US" sz="3600" dirty="0"/>
              <a:t>s</a:t>
            </a:r>
            <a:r>
              <a:rPr lang="en-US" sz="3600" dirty="0" smtClean="0"/>
              <a:t>tate </a:t>
            </a:r>
            <a:r>
              <a:rPr lang="en-US" sz="3600" dirty="0"/>
              <a:t>health inspectors to track the waste disposal mechanism </a:t>
            </a:r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Firebase 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9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1815549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</a:t>
            </a:r>
            <a:r>
              <a:rPr lang="en-US" sz="4400" b="1" dirty="0" smtClean="0"/>
              <a:t>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Developing a Mobile App (Android)</a:t>
            </a:r>
          </a:p>
          <a:p>
            <a:endParaRPr lang="en-US" sz="4000" dirty="0"/>
          </a:p>
          <a:p>
            <a:r>
              <a:rPr lang="en-US" sz="40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49" y="578515"/>
            <a:ext cx="2605146" cy="18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/>
              <a:t>Thank You…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125</TotalTime>
  <Words>122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18</cp:revision>
  <dcterms:created xsi:type="dcterms:W3CDTF">2019-04-06T14:13:01Z</dcterms:created>
  <dcterms:modified xsi:type="dcterms:W3CDTF">2019-04-08T08:58:24Z</dcterms:modified>
</cp:coreProperties>
</file>