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60" y="3385154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Group Members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722781" y="1855305"/>
            <a:ext cx="104692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M.M.M. ASLAM	</a:t>
            </a:r>
            <a:r>
              <a:rPr lang="en-US" sz="3200" dirty="0" smtClean="0">
                <a:latin typeface="Bahnschrift" panose="020B0502040204020203" pitchFamily="34" charset="0"/>
              </a:rPr>
              <a:t>					</a:t>
            </a:r>
            <a:r>
              <a:rPr lang="en-US" sz="3200" dirty="0" smtClean="0">
                <a:latin typeface="Bahnschrift" panose="020B0502040204020203" pitchFamily="34" charset="0"/>
              </a:rPr>
              <a:t>E/15/021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M.H. HISNI MOHAMED	</a:t>
            </a:r>
            <a:r>
              <a:rPr lang="en-US" sz="3200" dirty="0" smtClean="0">
                <a:latin typeface="Bahnschrift" panose="020B0502040204020203" pitchFamily="34" charset="0"/>
              </a:rPr>
              <a:t>		</a:t>
            </a:r>
            <a:r>
              <a:rPr lang="en-US" sz="3200" dirty="0" smtClean="0">
                <a:latin typeface="Bahnschrift" panose="020B0502040204020203" pitchFamily="34" charset="0"/>
              </a:rPr>
              <a:t>E/15/131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S. SUHAIL								E/15/348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 smtClean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ahnschrift" panose="020B0502040204020203" pitchFamily="34" charset="0"/>
              </a:rPr>
              <a:t> </a:t>
            </a:r>
            <a:r>
              <a:rPr lang="en-US" sz="2800" dirty="0" smtClean="0">
                <a:latin typeface="Bahnschrift" panose="020B0502040204020203" pitchFamily="34" charset="0"/>
              </a:rPr>
              <a:t>Product owner &amp; Scrum Master : Miss. NIMALI KULARATNE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603511" y="1990665"/>
            <a:ext cx="9568071" cy="413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</a:t>
            </a:r>
            <a:r>
              <a:rPr lang="en-US" sz="3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</a:t>
            </a:r>
            <a:r>
              <a:rPr lang="en-US" sz="3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81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7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02452" y="2115804"/>
            <a:ext cx="9687341" cy="40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Requirement gathering and getting familiar with technologies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User interface designing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Database configuration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Implementing user registration &amp; authentication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Cloud deployment &amp; Configuration </a:t>
            </a:r>
          </a:p>
          <a:p>
            <a:pPr marL="285750" indent="-285750">
              <a:lnSpc>
                <a:spcPts val="44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659168" y="2133600"/>
            <a:ext cx="9409045" cy="330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familiar    	with technologies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Designed the user </a:t>
            </a:r>
            <a:r>
              <a:rPr lang="en-US" sz="3600" dirty="0" smtClean="0"/>
              <a:t>interface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6432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</a:t>
            </a:r>
            <a:r>
              <a:rPr lang="en-US" sz="4400" b="1" dirty="0" smtClean="0"/>
              <a:t>to Complete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659168" y="2133600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Configuring user authentication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Styling and UX improvement 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Cloud deployment &amp; Configuration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Testing &amp; Evaluation 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563754" y="2464020"/>
            <a:ext cx="9965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Developing a Mobile App (Android</a:t>
            </a:r>
            <a:r>
              <a:rPr lang="en-US" sz="4000" dirty="0" smtClean="0"/>
              <a:t>)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Monitoring System/Portal for </a:t>
            </a:r>
            <a:r>
              <a:rPr lang="en-US" sz="4000" dirty="0" smtClean="0"/>
              <a:t>state </a:t>
            </a:r>
            <a:r>
              <a:rPr lang="en-US" sz="4000" dirty="0"/>
              <a:t>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189</TotalTime>
  <Words>138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Cambria Math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29</cp:revision>
  <dcterms:created xsi:type="dcterms:W3CDTF">2019-04-06T14:13:01Z</dcterms:created>
  <dcterms:modified xsi:type="dcterms:W3CDTF">2019-04-08T13:20:25Z</dcterms:modified>
</cp:coreProperties>
</file>