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7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25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9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80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9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21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2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74B5-31BC-48DF-B017-B99ECD27F240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6FAD5-89AB-47AB-8E18-7B0A43CE843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12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30B515-416E-40ED-9797-88D68CF34466}"/>
              </a:ext>
            </a:extLst>
          </p:cNvPr>
          <p:cNvSpPr txBox="1"/>
          <p:nvPr/>
        </p:nvSpPr>
        <p:spPr>
          <a:xfrm>
            <a:off x="2358886" y="1245704"/>
            <a:ext cx="90512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Web Based Application for Plastic Waste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B8676-53E3-4A53-8E39-3C124C10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164" y="2522437"/>
            <a:ext cx="2143125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32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DB76A9-2A62-4830-A2C4-A53DD9B9A207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Group Members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3B79C-1A18-4210-A41D-BC7DC1750402}"/>
              </a:ext>
            </a:extLst>
          </p:cNvPr>
          <p:cNvSpPr txBox="1"/>
          <p:nvPr/>
        </p:nvSpPr>
        <p:spPr>
          <a:xfrm>
            <a:off x="1431233" y="1961323"/>
            <a:ext cx="104692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M.M.M. ASLAM						E/15/021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M.H. HISNI MOHAMED			E/15/131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S. SUHAIL								E/15/348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Product owner &amp; Scrum Master : Miss. NIMALI KULARATNE</a:t>
            </a:r>
          </a:p>
        </p:txBody>
      </p:sp>
    </p:spTree>
    <p:extLst>
      <p:ext uri="{BB962C8B-B14F-4D97-AF65-F5344CB8AC3E}">
        <p14:creationId xmlns:p14="http://schemas.microsoft.com/office/powerpoint/2010/main" val="203361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356882-6EFB-41D5-825E-E6830F00D9C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Introduction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33B1-D6AF-47B9-AF9A-898CA257D4E6}"/>
              </a:ext>
            </a:extLst>
          </p:cNvPr>
          <p:cNvSpPr txBox="1"/>
          <p:nvPr/>
        </p:nvSpPr>
        <p:spPr>
          <a:xfrm>
            <a:off x="1431233" y="2082106"/>
            <a:ext cx="95680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A web based application for plastic &amp; non-degradable waste management</a:t>
            </a:r>
            <a:r>
              <a:rPr lang="en-US" sz="3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Helps public to interact with buyers</a:t>
            </a:r>
            <a:r>
              <a:rPr lang="en-US" sz="3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Helps to State health inspectors to track the waste disposal mechanism </a:t>
            </a:r>
          </a:p>
        </p:txBody>
      </p:sp>
    </p:spTree>
    <p:extLst>
      <p:ext uri="{BB962C8B-B14F-4D97-AF65-F5344CB8AC3E}">
        <p14:creationId xmlns:p14="http://schemas.microsoft.com/office/powerpoint/2010/main" val="16776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B65AC-FCF6-4FD2-BF0C-7BFC2B4F658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Technologies Used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918E-7BE1-4F8E-9B8F-171640DBD7F7}"/>
              </a:ext>
            </a:extLst>
          </p:cNvPr>
          <p:cNvSpPr txBox="1"/>
          <p:nvPr/>
        </p:nvSpPr>
        <p:spPr>
          <a:xfrm>
            <a:off x="1431233" y="2358887"/>
            <a:ext cx="9024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 React JS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000" dirty="0"/>
              <a:t> </a:t>
            </a:r>
            <a:r>
              <a:rPr lang="en-US" sz="4000" dirty="0" smtClean="0"/>
              <a:t>Firebase 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233A5-8A97-4E65-84E8-63721454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782" y="1361351"/>
            <a:ext cx="3695700" cy="1238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276200-7C93-48B5-A67A-562DB7F82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949" y="4594673"/>
            <a:ext cx="3695700" cy="113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50" y="2978012"/>
            <a:ext cx="36957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25C1A6-E572-434B-BD6E-18C2BE38C2D1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Plan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4D0A-CE61-46B0-ABD2-4C80EBCC3F16}"/>
              </a:ext>
            </a:extLst>
          </p:cNvPr>
          <p:cNvSpPr txBox="1"/>
          <p:nvPr/>
        </p:nvSpPr>
        <p:spPr>
          <a:xfrm>
            <a:off x="1431233" y="1815549"/>
            <a:ext cx="9687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Requirement gathering and getting familiar with technologies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User interface designing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Database configuration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Implementing user registration &amp; authentication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Cloud deployment &amp; Configuration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Testing &amp; Evaluation </a:t>
            </a:r>
          </a:p>
        </p:txBody>
      </p:sp>
    </p:spTree>
    <p:extLst>
      <p:ext uri="{BB962C8B-B14F-4D97-AF65-F5344CB8AC3E}">
        <p14:creationId xmlns:p14="http://schemas.microsoft.com/office/powerpoint/2010/main" val="168433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20B0D1-4802-47DD-9B5F-C846F0C9DC62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Things Completed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B2EB2-44F4-44BB-9F90-0714D1A49061}"/>
              </a:ext>
            </a:extLst>
          </p:cNvPr>
          <p:cNvSpPr txBox="1"/>
          <p:nvPr/>
        </p:nvSpPr>
        <p:spPr>
          <a:xfrm>
            <a:off x="1431233" y="2358887"/>
            <a:ext cx="9409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Gathered the requirement and got familiar with technologies </a:t>
            </a:r>
            <a:endParaRPr lang="en-US" sz="3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Designed the user </a:t>
            </a:r>
            <a:r>
              <a:rPr lang="en-US" sz="3600" dirty="0" smtClean="0"/>
              <a:t>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 Configured the database</a:t>
            </a:r>
          </a:p>
        </p:txBody>
      </p:sp>
    </p:spTree>
    <p:extLst>
      <p:ext uri="{BB962C8B-B14F-4D97-AF65-F5344CB8AC3E}">
        <p14:creationId xmlns:p14="http://schemas.microsoft.com/office/powerpoint/2010/main" val="41700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7CC11-628F-4CC4-A2FB-7944487E1BBE}"/>
              </a:ext>
            </a:extLst>
          </p:cNvPr>
          <p:cNvSpPr txBox="1"/>
          <p:nvPr/>
        </p:nvSpPr>
        <p:spPr>
          <a:xfrm>
            <a:off x="1431234" y="940906"/>
            <a:ext cx="5115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Extra </a:t>
            </a:r>
            <a:r>
              <a:rPr lang="en-US" sz="4400" b="1" dirty="0" smtClean="0"/>
              <a:t>Milestones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55ED1F-3ACC-402F-979B-18EEDD0FD6F1}"/>
              </a:ext>
            </a:extLst>
          </p:cNvPr>
          <p:cNvSpPr txBox="1"/>
          <p:nvPr/>
        </p:nvSpPr>
        <p:spPr>
          <a:xfrm>
            <a:off x="1431233" y="2676939"/>
            <a:ext cx="99656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Developing a Mobile App (Android)</a:t>
            </a:r>
          </a:p>
          <a:p>
            <a:endParaRPr lang="en-US" sz="4000" dirty="0"/>
          </a:p>
          <a:p>
            <a:r>
              <a:rPr lang="en-US" sz="4000" dirty="0"/>
              <a:t>Monitoring System/Portal for State health inspectors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E41B6-0A35-4A8A-94CD-A93C8D68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349" y="578515"/>
            <a:ext cx="2605146" cy="18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64878" y="2123867"/>
            <a:ext cx="9520158" cy="16382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 smtClean="0"/>
              <a:t>Thank You…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2648965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123</TotalTime>
  <Words>123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Palatino Linotype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Hisni Mohammed</cp:lastModifiedBy>
  <cp:revision>15</cp:revision>
  <dcterms:created xsi:type="dcterms:W3CDTF">2019-04-06T14:13:01Z</dcterms:created>
  <dcterms:modified xsi:type="dcterms:W3CDTF">2019-04-06T16:51:02Z</dcterms:modified>
</cp:coreProperties>
</file>