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2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8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5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6393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90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325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583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0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993884"/>
            <a:ext cx="10318418" cy="4394988"/>
          </a:xfrm>
        </p:spPr>
        <p:txBody>
          <a:bodyPr/>
          <a:lstStyle/>
          <a:p>
            <a:r>
              <a:rPr lang="en-US" sz="8800" dirty="0" smtClean="0"/>
              <a:t>Project</a:t>
            </a:r>
            <a:br>
              <a:rPr lang="en-US" sz="8800" dirty="0" smtClean="0"/>
            </a:br>
            <a:r>
              <a:rPr lang="en-US" sz="8800" dirty="0" smtClean="0"/>
              <a:t> RECYC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4646593"/>
            <a:ext cx="8045373" cy="742279"/>
          </a:xfrm>
        </p:spPr>
        <p:txBody>
          <a:bodyPr>
            <a:noAutofit/>
          </a:bodyPr>
          <a:lstStyle/>
          <a:p>
            <a:r>
              <a:rPr lang="en-US" dirty="0" smtClean="0"/>
              <a:t>Web Based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RECYC?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platform where general public can interact with Solid Waste Buyers.</a:t>
            </a:r>
          </a:p>
          <a:p>
            <a:r>
              <a:rPr lang="en-US" sz="3600" dirty="0" smtClean="0"/>
              <a:t>Solid Waste Management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4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smtClean="0"/>
              <a:t>React.Js?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50424"/>
            <a:ext cx="10178322" cy="4441370"/>
          </a:xfrm>
        </p:spPr>
        <p:txBody>
          <a:bodyPr>
            <a:noAutofit/>
          </a:bodyPr>
          <a:lstStyle/>
          <a:p>
            <a:r>
              <a:rPr lang="en-US" sz="3600" dirty="0"/>
              <a:t>Simplicity</a:t>
            </a:r>
          </a:p>
          <a:p>
            <a:r>
              <a:rPr lang="en-US" sz="3600" dirty="0"/>
              <a:t>Easy to learn</a:t>
            </a:r>
          </a:p>
          <a:p>
            <a:r>
              <a:rPr lang="en-US" sz="3600" dirty="0"/>
              <a:t>Native Approach</a:t>
            </a:r>
          </a:p>
          <a:p>
            <a:r>
              <a:rPr lang="en-US" sz="3600" dirty="0"/>
              <a:t>Data Binding</a:t>
            </a:r>
          </a:p>
          <a:p>
            <a:r>
              <a:rPr lang="en-US" sz="3600" dirty="0"/>
              <a:t>Performance</a:t>
            </a:r>
          </a:p>
          <a:p>
            <a:r>
              <a:rPr lang="en-US" sz="3600" dirty="0"/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30541785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</TotalTime>
  <Words>38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Project  RECYC</vt:lpstr>
      <vt:lpstr>What is Project RECYC?</vt:lpstr>
      <vt:lpstr>Why React.Js?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Hisni Mohammed</cp:lastModifiedBy>
  <cp:revision>5</cp:revision>
  <dcterms:created xsi:type="dcterms:W3CDTF">2014-09-12T02:08:24Z</dcterms:created>
  <dcterms:modified xsi:type="dcterms:W3CDTF">2019-04-06T10:44:27Z</dcterms:modified>
</cp:coreProperties>
</file>