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358886" y="1311019"/>
            <a:ext cx="9051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93" y="3280083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Group Members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431233" y="1961323"/>
            <a:ext cx="10469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M.M.M. ASLAM						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S. SUHAIL								E/15/348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Product owner &amp; Scrum Master : Miss. NIMALI KULARATNE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3" y="2082106"/>
            <a:ext cx="9568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/>
              <a:t>Helps state </a:t>
            </a:r>
            <a:r>
              <a:rPr lang="en-US" sz="3600" dirty="0"/>
              <a:t>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Firebase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9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1815549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3" y="2358887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Designed the user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3" y="2676939"/>
            <a:ext cx="9965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Developing a Mobile App (Android)</a:t>
            </a:r>
          </a:p>
          <a:p>
            <a:endParaRPr lang="en-US" sz="4000" dirty="0"/>
          </a:p>
          <a:p>
            <a:r>
              <a:rPr lang="en-US" sz="4000" dirty="0"/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49" y="578515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Thank You…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E7C59-6BE0-4EF0-9FB3-3A820B44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125</TotalTime>
  <Words>136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Aslam</cp:lastModifiedBy>
  <cp:revision>17</cp:revision>
  <dcterms:created xsi:type="dcterms:W3CDTF">2019-04-06T14:13:01Z</dcterms:created>
  <dcterms:modified xsi:type="dcterms:W3CDTF">2019-04-08T07:22:00Z</dcterms:modified>
</cp:coreProperties>
</file>