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Реализация системы 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</TotalTime>
  <Words>20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Исполнительная</vt:lpstr>
      <vt:lpstr>Реализация системы проектирования и тестирования каркасов программных продуктов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</cp:revision>
  <dcterms:created xsi:type="dcterms:W3CDTF">2012-05-06T13:50:25Z</dcterms:created>
  <dcterms:modified xsi:type="dcterms:W3CDTF">2012-05-06T14:01:14Z</dcterms:modified>
</cp:coreProperties>
</file>