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3" r:id="rId11"/>
    <p:sldId id="262" r:id="rId12"/>
    <p:sldId id="260" r:id="rId13"/>
    <p:sldId id="258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90" y="1600200"/>
            <a:ext cx="4848819" cy="4525963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1152675"/>
            <a:ext cx="5196699" cy="522865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</TotalTime>
  <Words>257</Words>
  <Application>Microsoft Office PowerPoint</Application>
  <PresentationFormat>Экран (4:3)</PresentationFormat>
  <Paragraphs>40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SPIN</vt:lpstr>
      <vt:lpstr>Структура системы</vt:lpstr>
      <vt:lpstr>Презентация PowerPoint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29</cp:revision>
  <dcterms:created xsi:type="dcterms:W3CDTF">2012-05-06T13:50:25Z</dcterms:created>
  <dcterms:modified xsi:type="dcterms:W3CDTF">2012-05-21T13:09:02Z</dcterms:modified>
</cp:coreProperties>
</file>