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7"/>
  </p:notesMasterIdLst>
  <p:sldIdLst>
    <p:sldId id="257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72" r:id="rId10"/>
    <p:sldId id="271" r:id="rId11"/>
    <p:sldId id="261" r:id="rId12"/>
    <p:sldId id="262" r:id="rId13"/>
    <p:sldId id="260" r:id="rId14"/>
    <p:sldId id="258" r:id="rId15"/>
    <p:sldId id="25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 varScale="1">
        <p:scale>
          <a:sx n="62" d="100"/>
          <a:sy n="62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!Пересечение</a:t>
            </a:r>
            <a:r>
              <a:rPr lang="ru-RU" baseline="0" dirty="0" smtClean="0"/>
              <a:t> Возможного поведения программы с неправильным должно быть пусто</a:t>
            </a:r>
          </a:p>
          <a:p>
            <a:r>
              <a:rPr lang="ru-RU" dirty="0" smtClean="0"/>
              <a:t>Инженерный язык программирования</a:t>
            </a:r>
            <a:r>
              <a:rPr lang="ru-RU" baseline="0" dirty="0" smtClean="0"/>
              <a:t> может ограничивать возможности пользователя писать неправильные программы. У языка описания моделей другие задачи.</a:t>
            </a:r>
          </a:p>
          <a:p>
            <a:r>
              <a:rPr lang="ru-RU" baseline="0" dirty="0" smtClean="0"/>
              <a:t>Язык описания моделей должен позволять пользователю написать любую программу, которую он захочет, поскольку в исходной системе могут быть </a:t>
            </a:r>
            <a:r>
              <a:rPr lang="ru-RU" baseline="0" dirty="0" err="1" smtClean="0"/>
              <a:t>произ</a:t>
            </a:r>
            <a:r>
              <a:rPr lang="ru-RU" baseline="0" dirty="0" smtClean="0"/>
              <a:t> ошибки. Главное что для любой программы написанной на языке описания моделей верификация должна быть разрешена.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err="1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Promela</a:t>
            </a:r>
            <a:r>
              <a:rPr lang="ru-RU" dirty="0" smtClean="0"/>
              <a:t>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5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700808"/>
            <a:ext cx="8784976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Описание свойств</a:t>
            </a:r>
          </a:p>
          <a:p>
            <a:pPr marL="0" indent="0">
              <a:buNone/>
            </a:pPr>
            <a:r>
              <a:rPr lang="ru-RU" sz="2000" dirty="0" smtClean="0"/>
              <a:t>Запись </a:t>
            </a:r>
            <a:r>
              <a:rPr lang="ru-RU" sz="2000" dirty="0"/>
              <a:t>LTL формул в SPIN:</a:t>
            </a:r>
          </a:p>
          <a:p>
            <a:r>
              <a:rPr lang="ru-RU" sz="2000" dirty="0"/>
              <a:t>&lt;&gt;  F когда-нибудь в будущем на каком-нибудь пути будет </a:t>
            </a:r>
          </a:p>
          <a:p>
            <a:pPr marL="0" indent="0">
              <a:buNone/>
            </a:pPr>
            <a:r>
              <a:rPr lang="ru-RU" sz="2000" dirty="0"/>
              <a:t>выполняться свойство</a:t>
            </a:r>
          </a:p>
          <a:p>
            <a:r>
              <a:rPr lang="ru-RU" sz="2000" dirty="0"/>
              <a:t>[]  G всегда в будущем на всех путях будет выполняться </a:t>
            </a:r>
          </a:p>
          <a:p>
            <a:pPr marL="0" indent="0">
              <a:buNone/>
            </a:pPr>
            <a:r>
              <a:rPr lang="ru-RU" sz="2000" dirty="0"/>
              <a:t>заданное свойство</a:t>
            </a:r>
          </a:p>
          <a:p>
            <a:r>
              <a:rPr lang="ru-RU" sz="2000" dirty="0"/>
              <a:t>!   ¬  отрицание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Базовая терминология</a:t>
            </a:r>
          </a:p>
        </p:txBody>
      </p:sp>
    </p:spTree>
    <p:extLst>
      <p:ext uri="{BB962C8B-B14F-4D97-AF65-F5344CB8AC3E}">
        <p14:creationId xmlns:p14="http://schemas.microsoft.com/office/powerpoint/2010/main" val="2430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Прототип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6912489" cy="44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sz="quarter" idx="4294967295"/>
          </p:nvPr>
        </p:nvSpPr>
        <p:spPr>
          <a:xfrm>
            <a:off x="179512" y="1772816"/>
            <a:ext cx="4536504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метод автоматической формальной верификации систем с конечным числом состояний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80120"/>
            <a:ext cx="5244992" cy="530120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179512" y="1340768"/>
            <a:ext cx="4536504" cy="5040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600" b="1" dirty="0" err="1" smtClean="0"/>
              <a:t>S</a:t>
            </a:r>
            <a:r>
              <a:rPr lang="ru-RU" sz="3600" dirty="0" err="1" smtClean="0"/>
              <a:t>imple</a:t>
            </a:r>
            <a:r>
              <a:rPr lang="ru-RU" sz="3600" dirty="0" smtClean="0"/>
              <a:t> </a:t>
            </a:r>
            <a:r>
              <a:rPr lang="ru-RU" sz="3600" b="1" dirty="0" err="1"/>
              <a:t>P</a:t>
            </a:r>
            <a:r>
              <a:rPr lang="ru-RU" sz="3600" dirty="0" err="1"/>
              <a:t>romela</a:t>
            </a:r>
            <a:r>
              <a:rPr lang="ru-RU" sz="3600" dirty="0"/>
              <a:t> </a:t>
            </a:r>
            <a:r>
              <a:rPr lang="ru-RU" sz="3600" b="1" dirty="0" err="1" smtClean="0"/>
              <a:t>In</a:t>
            </a:r>
            <a:r>
              <a:rPr lang="ru-RU" sz="3600" dirty="0" err="1" smtClean="0"/>
              <a:t>terpreter</a:t>
            </a:r>
            <a:endParaRPr lang="en-US" sz="3600" dirty="0"/>
          </a:p>
          <a:p>
            <a:r>
              <a:rPr lang="ru-RU" sz="3200" dirty="0" smtClean="0"/>
              <a:t>средство моделирования и верификации </a:t>
            </a:r>
            <a:r>
              <a:rPr lang="ru-RU" sz="3200" dirty="0"/>
              <a:t>протоколов, параллельных программ и широкого класса дискретных систем</a:t>
            </a:r>
            <a:endParaRPr lang="en-US" sz="3200" dirty="0"/>
          </a:p>
          <a:p>
            <a:r>
              <a:rPr lang="ru-RU" sz="3200" dirty="0"/>
              <a:t>язык описания моделей </a:t>
            </a:r>
            <a:r>
              <a:rPr lang="ru-RU" sz="3200" dirty="0" err="1"/>
              <a:t>Promela</a:t>
            </a:r>
            <a:endParaRPr lang="ru-RU" sz="3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1045243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едетерминированный язык с охраняемыми командами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адача 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pPr marL="0" indent="0"/>
            <a:r>
              <a:rPr lang="ru-RU" dirty="0"/>
              <a:t>Модель на языке </a:t>
            </a:r>
            <a:r>
              <a:rPr lang="en-US" dirty="0" err="1" smtClean="0"/>
              <a:t>Promela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 </a:t>
            </a:r>
            <a:r>
              <a:rPr lang="ru-RU" sz="2800" dirty="0"/>
              <a:t>реальной системы, </a:t>
            </a:r>
            <a:r>
              <a:rPr lang="ru-RU" sz="2800" dirty="0" smtClean="0"/>
              <a:t>содержащая </a:t>
            </a:r>
            <a:r>
              <a:rPr lang="ru-RU" sz="2800" dirty="0"/>
              <a:t>характеристики, которые </a:t>
            </a:r>
            <a:r>
              <a:rPr lang="ru-RU" sz="2800" dirty="0" smtClean="0"/>
              <a:t>значимы </a:t>
            </a:r>
            <a:r>
              <a:rPr lang="ru-RU" sz="2800" dirty="0"/>
              <a:t>для описания взаимодействия процессов</a:t>
            </a:r>
          </a:p>
          <a:p>
            <a:r>
              <a:rPr lang="ru-RU" sz="2800" dirty="0" smtClean="0"/>
              <a:t>не </a:t>
            </a:r>
            <a:r>
              <a:rPr lang="ru-RU" sz="2800" dirty="0"/>
              <a:t>является программной реализацией системы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содержать части, которые важны только для </a:t>
            </a:r>
            <a:r>
              <a:rPr lang="ru-RU" sz="2800" dirty="0" smtClean="0"/>
              <a:t>верификации </a:t>
            </a:r>
            <a:r>
              <a:rPr lang="ru-RU" sz="2800" dirty="0"/>
              <a:t>протоколов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1578</TotalTime>
  <Words>669</Words>
  <Application>Microsoft Office PowerPoint</Application>
  <PresentationFormat>Экран (4:3)</PresentationFormat>
  <Paragraphs>89</Paragraphs>
  <Slides>15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Прототип архитектуры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Promela  (Protocol Meta Language)</vt:lpstr>
      <vt:lpstr>Модель на языке Promela</vt:lpstr>
      <vt:lpstr>LTL (Linear Temporal Logic)</vt:lpstr>
      <vt:lpstr>Структура системы</vt:lpstr>
      <vt:lpstr>Архитектура системы</vt:lpstr>
      <vt:lpstr>Итоги</vt:lpstr>
      <vt:lpstr>Пути развития</vt:lpstr>
      <vt:lpstr>Спасибо!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94</cp:revision>
  <dcterms:created xsi:type="dcterms:W3CDTF">2012-05-06T13:50:25Z</dcterms:created>
  <dcterms:modified xsi:type="dcterms:W3CDTF">2012-05-22T11:57:48Z</dcterms:modified>
</cp:coreProperties>
</file>