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2" r:id="rId10"/>
    <p:sldId id="271" r:id="rId11"/>
    <p:sldId id="261" r:id="rId12"/>
    <p:sldId id="262" r:id="rId13"/>
    <p:sldId id="260" r:id="rId14"/>
    <p:sldId id="258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>
              <a:buNone/>
            </a:pPr>
            <a:r>
              <a:rPr lang="ru-RU" sz="2000" dirty="0" smtClean="0"/>
              <a:t>Запись </a:t>
            </a:r>
            <a:r>
              <a:rPr lang="ru-RU" sz="2000" dirty="0"/>
              <a:t>LTL формул в SPIN:</a:t>
            </a:r>
          </a:p>
          <a:p>
            <a:r>
              <a:rPr lang="ru-RU" sz="2000" dirty="0"/>
              <a:t>&lt;&gt;  F когда-нибудь в будущем на каком-нибудь пути будет </a:t>
            </a:r>
          </a:p>
          <a:p>
            <a:pPr marL="0" indent="0">
              <a:buNone/>
            </a:pPr>
            <a:r>
              <a:rPr lang="ru-RU" sz="2000" dirty="0"/>
              <a:t>выполняться свойство</a:t>
            </a:r>
          </a:p>
          <a:p>
            <a:r>
              <a:rPr lang="ru-RU" sz="2000" dirty="0"/>
              <a:t>[]  G всегда в будущем на всех путях будет выполняться </a:t>
            </a:r>
          </a:p>
          <a:p>
            <a:pPr marL="0" indent="0">
              <a:buNone/>
            </a:pPr>
            <a:r>
              <a:rPr lang="ru-RU" sz="2000" dirty="0"/>
              <a:t>заданное свойство</a:t>
            </a:r>
          </a:p>
          <a:p>
            <a:r>
              <a:rPr lang="ru-RU" sz="2000" dirty="0"/>
              <a:t>!   ¬  отрицание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12489" cy="44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моделирования и верификации </a:t>
            </a:r>
            <a:r>
              <a:rPr lang="ru-RU" sz="3200" dirty="0"/>
              <a:t>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1541</TotalTime>
  <Words>651</Words>
  <Application>Microsoft Office PowerPoint</Application>
  <PresentationFormat>Экран (4:3)</PresentationFormat>
  <Paragraphs>89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91</cp:revision>
  <dcterms:created xsi:type="dcterms:W3CDTF">2012-05-06T13:50:25Z</dcterms:created>
  <dcterms:modified xsi:type="dcterms:W3CDTF">2012-05-22T11:20:55Z</dcterms:modified>
</cp:coreProperties>
</file>