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7" r:id="rId2"/>
    <p:sldId id="264" r:id="rId3"/>
    <p:sldId id="265" r:id="rId4"/>
    <p:sldId id="267" r:id="rId5"/>
    <p:sldId id="266" r:id="rId6"/>
    <p:sldId id="268" r:id="rId7"/>
    <p:sldId id="261" r:id="rId8"/>
    <p:sldId id="263" r:id="rId9"/>
    <p:sldId id="262" r:id="rId10"/>
    <p:sldId id="260" r:id="rId11"/>
    <p:sldId id="258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06.05.2012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sohito/proto-cod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22313" y="6401569"/>
            <a:ext cx="7772400" cy="1131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https://github.com/hisohito/proto-code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</a:t>
            </a:r>
            <a:r>
              <a:rPr lang="ru-RU" sz="1300" dirty="0" smtClean="0">
                <a:solidFill>
                  <a:srgbClr val="045C75"/>
                </a:solidFill>
              </a:rPr>
              <a:t>Юлия</a:t>
            </a:r>
            <a:r>
              <a:rPr lang="ru-RU" sz="1300" dirty="0" smtClean="0">
                <a:solidFill>
                  <a:srgbClr val="045C75"/>
                </a:solidFill>
              </a:rPr>
              <a:t>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</TotalTime>
  <Words>211</Words>
  <Application>Microsoft Office PowerPoint</Application>
  <PresentationFormat>Экран (4:3)</PresentationFormat>
  <Paragraphs>32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Структура системы</vt:lpstr>
      <vt:lpstr>Презентация PowerPoint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14</cp:revision>
  <dcterms:created xsi:type="dcterms:W3CDTF">2012-05-06T13:50:25Z</dcterms:created>
  <dcterms:modified xsi:type="dcterms:W3CDTF">2012-05-06T14:36:34Z</dcterms:modified>
</cp:coreProperties>
</file>