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7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61" r:id="rId10"/>
    <p:sldId id="262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15773"/>
            <a:ext cx="4680520" cy="5017623"/>
          </a:xfr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Call Graph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dirty="0" smtClean="0"/>
              <a:t>Model Checking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1152675"/>
            <a:ext cx="5196699" cy="5228653"/>
          </a:xfrm>
          <a:prstGeom prst="rect">
            <a:avLst/>
          </a:prstGeom>
        </p:spPr>
      </p:pic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</a:t>
            </a:r>
            <a:r>
              <a:rPr lang="ru-RU" sz="3200" dirty="0"/>
              <a:t>верификации 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2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LTL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53736"/>
            <a:ext cx="5224750" cy="5443616"/>
          </a:xfrm>
        </p:spPr>
      </p:pic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5496" y="1196752"/>
            <a:ext cx="4041648" cy="5328592"/>
          </a:xfrm>
        </p:spPr>
        <p:txBody>
          <a:bodyPr>
            <a:normAutofit/>
          </a:bodyPr>
          <a:lstStyle/>
          <a:p>
            <a:r>
              <a:rPr lang="ru-RU" sz="2800" dirty="0" err="1" smtClean="0"/>
              <a:t>Promela</a:t>
            </a:r>
            <a:r>
              <a:rPr lang="ru-RU" sz="2800" dirty="0" smtClean="0"/>
              <a:t> </a:t>
            </a:r>
            <a:r>
              <a:rPr lang="ru-RU" sz="2800" dirty="0"/>
              <a:t>(= </a:t>
            </a:r>
            <a:r>
              <a:rPr lang="ru-RU" sz="2800" dirty="0" err="1"/>
              <a:t>Protocol</a:t>
            </a:r>
            <a:r>
              <a:rPr lang="ru-RU" sz="2800" dirty="0"/>
              <a:t> </a:t>
            </a:r>
            <a:r>
              <a:rPr lang="ru-RU" sz="2800" dirty="0" err="1"/>
              <a:t>Meta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/>
            <a:r>
              <a:rPr lang="ru-RU" sz="2000" dirty="0" smtClean="0"/>
              <a:t>язык </a:t>
            </a:r>
            <a:r>
              <a:rPr lang="ru-RU" sz="2000" dirty="0"/>
              <a:t>для создания </a:t>
            </a:r>
            <a:r>
              <a:rPr lang="ru-RU" sz="2000" dirty="0" smtClean="0"/>
              <a:t>моделей</a:t>
            </a:r>
            <a:r>
              <a:rPr lang="en-US" sz="2000" dirty="0" smtClean="0"/>
              <a:t> </a:t>
            </a:r>
            <a:r>
              <a:rPr lang="ru-RU" sz="2000" dirty="0" smtClean="0"/>
              <a:t>взаимодействующих </a:t>
            </a:r>
            <a:r>
              <a:rPr lang="ru-RU" sz="2000" dirty="0"/>
              <a:t>процессов </a:t>
            </a:r>
            <a:endParaRPr lang="en-US" sz="2000" dirty="0" smtClean="0"/>
          </a:p>
          <a:p>
            <a:pPr lvl="1"/>
            <a:r>
              <a:rPr lang="ru-RU" sz="2000" dirty="0" smtClean="0"/>
              <a:t>модели </a:t>
            </a:r>
            <a:r>
              <a:rPr lang="ru-RU" sz="2000" dirty="0"/>
              <a:t>с конечным числом </a:t>
            </a:r>
            <a:r>
              <a:rPr lang="ru-RU" sz="2000" dirty="0" smtClean="0"/>
              <a:t>состояний</a:t>
            </a:r>
            <a:endParaRPr lang="ru-RU" sz="2000" dirty="0"/>
          </a:p>
          <a:p>
            <a:r>
              <a:rPr lang="ru-RU" sz="2800" dirty="0"/>
              <a:t>Редактор </a:t>
            </a:r>
            <a:r>
              <a:rPr lang="ru-RU" sz="2800" dirty="0" smtClean="0"/>
              <a:t>формул </a:t>
            </a:r>
            <a:r>
              <a:rPr lang="ru-RU" sz="2800" dirty="0" err="1" smtClean="0"/>
              <a:t>темпоральной</a:t>
            </a:r>
            <a:r>
              <a:rPr lang="ru-RU" sz="2800" dirty="0" smtClean="0"/>
              <a:t> логики </a:t>
            </a:r>
            <a:r>
              <a:rPr lang="en-US" sz="2800" dirty="0"/>
              <a:t>LTL</a:t>
            </a:r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 err="1"/>
              <a:t>inear</a:t>
            </a:r>
            <a:r>
              <a:rPr lang="ru-RU" sz="2800" dirty="0"/>
              <a:t> </a:t>
            </a:r>
            <a:r>
              <a:rPr lang="en-US" sz="2800" dirty="0"/>
              <a:t>T</a:t>
            </a:r>
            <a:r>
              <a:rPr lang="ru-RU" sz="2800" dirty="0" err="1"/>
              <a:t>emporal</a:t>
            </a:r>
            <a:r>
              <a:rPr lang="ru-RU" sz="2800" dirty="0"/>
              <a:t> </a:t>
            </a:r>
            <a:r>
              <a:rPr lang="en-US" sz="2800" dirty="0"/>
              <a:t>L</a:t>
            </a:r>
            <a:r>
              <a:rPr lang="ru-RU" sz="2800" dirty="0" err="1"/>
              <a:t>ogic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58422"/>
            <a:ext cx="5189196" cy="4650898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463</TotalTime>
  <Words>306</Words>
  <Application>Microsoft Office PowerPoint</Application>
  <PresentationFormat>Экран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Система проектирования и тестирования каркасов программных продуктов</vt:lpstr>
      <vt:lpstr>Базовая терминология</vt:lpstr>
      <vt:lpstr>Прототип архитектуры</vt:lpstr>
      <vt:lpstr>Модель прототипа</vt:lpstr>
      <vt:lpstr>Верификация</vt:lpstr>
      <vt:lpstr>Model Checking</vt:lpstr>
      <vt:lpstr>Презентация PowerPoint</vt:lpstr>
      <vt:lpstr>Promela и LTL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57</cp:revision>
  <dcterms:created xsi:type="dcterms:W3CDTF">2012-05-06T13:50:25Z</dcterms:created>
  <dcterms:modified xsi:type="dcterms:W3CDTF">2012-05-21T17:23:05Z</dcterms:modified>
</cp:coreProperties>
</file>