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3"/>
  </p:notesMasterIdLst>
  <p:sldIdLst>
    <p:sldId id="257" r:id="rId2"/>
    <p:sldId id="273" r:id="rId3"/>
    <p:sldId id="267" r:id="rId4"/>
    <p:sldId id="266" r:id="rId5"/>
    <p:sldId id="261" r:id="rId6"/>
    <p:sldId id="269" r:id="rId7"/>
    <p:sldId id="262" r:id="rId8"/>
    <p:sldId id="284" r:id="rId9"/>
    <p:sldId id="280" r:id="rId10"/>
    <p:sldId id="281" r:id="rId11"/>
    <p:sldId id="282" r:id="rId12"/>
    <p:sldId id="276" r:id="rId13"/>
    <p:sldId id="283" r:id="rId14"/>
    <p:sldId id="260" r:id="rId15"/>
    <p:sldId id="258" r:id="rId16"/>
    <p:sldId id="259" r:id="rId17"/>
    <p:sldId id="268" r:id="rId18"/>
    <p:sldId id="275" r:id="rId19"/>
    <p:sldId id="270" r:id="rId20"/>
    <p:sldId id="272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9" autoAdjust="0"/>
  </p:normalViewPr>
  <p:slideViewPr>
    <p:cSldViewPr>
      <p:cViewPr>
        <p:scale>
          <a:sx n="60" d="100"/>
          <a:sy n="60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23.05.2012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err="1" smtClean="0"/>
              <a:t>Ощибки</a:t>
            </a:r>
            <a:r>
              <a:rPr lang="ru-RU" baseline="0" dirty="0" smtClean="0"/>
              <a:t> могут появится на любом из этапов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основе подсистемы </a:t>
            </a:r>
            <a:r>
              <a:rPr lang="en-US" baseline="0" dirty="0" smtClean="0"/>
              <a:t>ANTLR </a:t>
            </a:r>
            <a:r>
              <a:rPr lang="ru-RU" baseline="0" dirty="0" smtClean="0"/>
              <a:t>лежит грамматика разработанного язык описания моделей прототипов архитектуры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</a:t>
            </a:r>
            <a:r>
              <a:rPr lang="en-US" baseline="0" dirty="0" smtClean="0"/>
              <a:t>LTL-</a:t>
            </a:r>
            <a:r>
              <a:rPr lang="ru-RU" baseline="0" dirty="0" smtClean="0"/>
              <a:t>формуле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 конструкцию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</a:t>
            </a:r>
            <a:r>
              <a:rPr lang="ru-RU" baseline="0" dirty="0" err="1" smtClean="0"/>
              <a:t>Бюхи</a:t>
            </a:r>
            <a:r>
              <a:rPr lang="ru-RU" baseline="0" dirty="0" smtClean="0"/>
              <a:t>, записанный на языке промела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23.05.2012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23.05.2012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en-US" dirty="0" smtClean="0"/>
              <a:t>CFG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Входное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Выходное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211960" y="1700808"/>
            <a:ext cx="4474840" cy="5001419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Каждая </a:t>
            </a:r>
            <a:r>
              <a:rPr lang="en-US" dirty="0" smtClean="0"/>
              <a:t>LTL-</a:t>
            </a:r>
            <a:r>
              <a:rPr lang="ru-RU" dirty="0" smtClean="0"/>
              <a:t>формула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каждой </a:t>
            </a:r>
            <a:r>
              <a:rPr lang="en-US" dirty="0" smtClean="0"/>
              <a:t>LTL-</a:t>
            </a:r>
            <a:r>
              <a:rPr lang="ru-RU" dirty="0" smtClean="0"/>
              <a:t>формулы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1" y="1207293"/>
            <a:ext cx="3744417" cy="50300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i="1" dirty="0"/>
              <a:t>M</a:t>
            </a:r>
            <a:r>
              <a:rPr lang="ru-RU" sz="3000" b="1" i="1" dirty="0"/>
              <a:t> = (</a:t>
            </a:r>
            <a:r>
              <a:rPr lang="en-US" sz="3000" b="1" i="1" dirty="0"/>
              <a:t>P</a:t>
            </a:r>
            <a:r>
              <a:rPr lang="ru-RU" sz="3000" b="1" i="1" dirty="0"/>
              <a:t>, </a:t>
            </a:r>
            <a:r>
              <a:rPr lang="en-US" sz="3000" b="1" i="1" dirty="0"/>
              <a:t>S</a:t>
            </a:r>
            <a:r>
              <a:rPr lang="ru-RU" sz="3000" b="1" i="1" dirty="0"/>
              <a:t>, </a:t>
            </a:r>
            <a:r>
              <a:rPr lang="en-US" sz="3000" b="1" i="1" dirty="0"/>
              <a:t>R</a:t>
            </a:r>
            <a:r>
              <a:rPr lang="ru-RU" sz="3000" b="1" i="1" dirty="0"/>
              <a:t>, </a:t>
            </a:r>
            <a:r>
              <a:rPr lang="en-US" sz="3000" b="1" i="1" dirty="0"/>
              <a:t>U</a:t>
            </a:r>
            <a:r>
              <a:rPr lang="ru-RU" sz="3000" b="1" i="1" dirty="0"/>
              <a:t>)</a:t>
            </a:r>
            <a:r>
              <a:rPr lang="ru-RU" sz="3000" dirty="0"/>
              <a:t>, </a:t>
            </a:r>
            <a:endParaRPr lang="en-US" sz="3000" dirty="0" smtClean="0"/>
          </a:p>
          <a:p>
            <a:pPr marL="0" indent="0">
              <a:buNone/>
            </a:pPr>
            <a:r>
              <a:rPr lang="ru-RU" dirty="0" smtClean="0"/>
              <a:t>где</a:t>
            </a:r>
            <a:endParaRPr lang="ru-RU" dirty="0"/>
          </a:p>
          <a:p>
            <a:r>
              <a:rPr lang="en-US" b="1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b="1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b="1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b="1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01" y="1059556"/>
            <a:ext cx="5802987" cy="442218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419872" y="5533257"/>
            <a:ext cx="5616625" cy="7040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Когда-нибудь программу закроют</a:t>
            </a:r>
            <a:r>
              <a:rPr lang="en-US" sz="1600" dirty="0" smtClean="0"/>
              <a:t>}</a:t>
            </a:r>
            <a:endParaRPr lang="ru-RU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Обучение</a:t>
            </a:r>
            <a:r>
              <a:rPr lang="en-US" sz="1600" dirty="0" smtClean="0"/>
              <a:t>}</a:t>
            </a:r>
            <a:r>
              <a:rPr lang="ru-RU" sz="1600" dirty="0" smtClean="0"/>
              <a:t> будет проходить до </a:t>
            </a:r>
            <a:r>
              <a:rPr lang="en-US" sz="1600" dirty="0" smtClean="0"/>
              <a:t>{</a:t>
            </a:r>
            <a:r>
              <a:rPr lang="ru-RU" sz="1600" dirty="0" smtClean="0"/>
              <a:t>Проверка знаний</a:t>
            </a:r>
            <a:r>
              <a:rPr lang="en-US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3386</TotalTime>
  <Words>1126</Words>
  <Application>Microsoft Office PowerPoint</Application>
  <PresentationFormat>Экран (4:3)</PresentationFormat>
  <Paragraphs>174</Paragraphs>
  <Slides>21</Slides>
  <Notes>15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Архитектура системы</vt:lpstr>
      <vt:lpstr>Пример системы</vt:lpstr>
      <vt:lpstr>Подсистемы лексического и синтаксического анализа</vt:lpstr>
      <vt:lpstr>Подсистема построения CFG</vt:lpstr>
      <vt:lpstr>Подсистема кодогенерации</vt:lpstr>
      <vt:lpstr>Входные и выходные данные</vt:lpstr>
      <vt:lpstr>Eclipse Plug-in</vt:lpstr>
      <vt:lpstr>Итоги</vt:lpstr>
      <vt:lpstr>Пути развития</vt:lpstr>
      <vt:lpstr>Спасибо!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199</cp:revision>
  <dcterms:created xsi:type="dcterms:W3CDTF">2012-05-06T13:50:25Z</dcterms:created>
  <dcterms:modified xsi:type="dcterms:W3CDTF">2012-05-23T18:42:41Z</dcterms:modified>
</cp:coreProperties>
</file>