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0"/>
  </p:notesMasterIdLst>
  <p:sldIdLst>
    <p:sldId id="257" r:id="rId2"/>
    <p:sldId id="273" r:id="rId3"/>
    <p:sldId id="264" r:id="rId4"/>
    <p:sldId id="265" r:id="rId5"/>
    <p:sldId id="267" r:id="rId6"/>
    <p:sldId id="266" r:id="rId7"/>
    <p:sldId id="268" r:id="rId8"/>
    <p:sldId id="274" r:id="rId9"/>
    <p:sldId id="275" r:id="rId10"/>
    <p:sldId id="269" r:id="rId11"/>
    <p:sldId id="270" r:id="rId12"/>
    <p:sldId id="272" r:id="rId13"/>
    <p:sldId id="271" r:id="rId14"/>
    <p:sldId id="261" r:id="rId15"/>
    <p:sldId id="262" r:id="rId16"/>
    <p:sldId id="260" r:id="rId17"/>
    <p:sldId id="258" r:id="rId18"/>
    <p:sldId id="25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 varScale="1">
        <p:scale>
          <a:sx n="62" d="100"/>
          <a:sy n="62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err="1" smtClean="0"/>
              <a:t>опищем</a:t>
            </a:r>
            <a:r>
              <a:rPr lang="ru-RU" baseline="0" dirty="0" smtClean="0"/>
              <a:t> 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err="1" smtClean="0"/>
              <a:t>ее</a:t>
            </a:r>
            <a:r>
              <a:rPr lang="ru-RU" baseline="0" dirty="0" smtClean="0"/>
              <a:t> детализация</a:t>
            </a:r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– компонентное и системное</a:t>
            </a:r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err="1" smtClean="0"/>
              <a:t>Ощибки</a:t>
            </a:r>
            <a:r>
              <a:rPr lang="ru-RU" baseline="0" dirty="0" smtClean="0"/>
              <a:t> могут появится на любом из этапов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!Пересечение</a:t>
            </a:r>
            <a:r>
              <a:rPr lang="ru-RU" baseline="0" dirty="0" smtClean="0"/>
              <a:t> Возможного поведения программы с неправильным должно быть пусто</a:t>
            </a:r>
          </a:p>
          <a:p>
            <a:r>
              <a:rPr lang="ru-RU" dirty="0" smtClean="0"/>
              <a:t>Инженерный язык программирования</a:t>
            </a:r>
            <a:r>
              <a:rPr lang="ru-RU" baseline="0" dirty="0" smtClean="0"/>
              <a:t> может ограничивать возможности пользователя писать неправильные программы. У языка описания моделей другие задачи.</a:t>
            </a:r>
          </a:p>
          <a:p>
            <a:r>
              <a:rPr lang="ru-RU" baseline="0" dirty="0" smtClean="0"/>
              <a:t>Язык описания моделей должен позволять пользователю написать любую программу, которую он захочет, поскольку в исходной системе могут быть </a:t>
            </a:r>
            <a:r>
              <a:rPr lang="ru-RU" baseline="0" dirty="0" err="1" smtClean="0"/>
              <a:t>произ</a:t>
            </a:r>
            <a:r>
              <a:rPr lang="ru-RU" baseline="0" dirty="0" smtClean="0"/>
              <a:t> ошибки. Главное что для любой программы написанной на языке описания моделей верификация должна быть разрешена.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Строится конечная модель системы и проверяется выполняются ли</a:t>
            </a:r>
            <a:r>
              <a:rPr lang="ru-RU" baseline="0" dirty="0" smtClean="0"/>
              <a:t> на ней представленные свойства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 общих чертах проверка выполняется как исчерпывающий поиск по пространству состояний, который гарантировано заканчивается в силу того, что построенная модель конечна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Проверяются не все свойства системы, а лишь те, которые мы хотим проверить – модель системы может быть значительно более простой в сравнении с системой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Основной вопрос: соответствует ли построенная модель исходной системе и свойствам, которые мы хотим проверить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контрпример</a:t>
            </a:r>
            <a:r>
              <a:rPr lang="ru-RU" baseline="0" dirty="0" smtClean="0"/>
              <a:t> с ошибкой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 smtClean="0"/>
              <a:t>Контрпример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ошибку</a:t>
            </a:r>
            <a:endParaRPr lang="ru-RU" dirty="0" smtClean="0"/>
          </a:p>
          <a:p>
            <a:r>
              <a:rPr lang="ru-RU" dirty="0" smtClean="0"/>
              <a:t>Примеры 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</a:t>
            </a:r>
            <a:r>
              <a:rPr lang="ru-RU" baseline="0" smtClean="0"/>
              <a:t>аэрокосмических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err="1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07C0A0-79D6-46EB-BC7F-CC7D4716C47C}" type="datetimeFigureOut">
              <a:rPr lang="ru-RU" smtClean="0"/>
              <a:t>21.05.2012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179512" y="1340768"/>
            <a:ext cx="4536504" cy="5040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600" b="1" dirty="0" err="1" smtClean="0"/>
              <a:t>S</a:t>
            </a:r>
            <a:r>
              <a:rPr lang="ru-RU" sz="3600" dirty="0" err="1" smtClean="0"/>
              <a:t>imple</a:t>
            </a:r>
            <a:r>
              <a:rPr lang="ru-RU" sz="3600" dirty="0" smtClean="0"/>
              <a:t> </a:t>
            </a:r>
            <a:r>
              <a:rPr lang="ru-RU" sz="3600" b="1" dirty="0" err="1"/>
              <a:t>P</a:t>
            </a:r>
            <a:r>
              <a:rPr lang="ru-RU" sz="3600" dirty="0" err="1"/>
              <a:t>romela</a:t>
            </a:r>
            <a:r>
              <a:rPr lang="ru-RU" sz="3600" dirty="0"/>
              <a:t> </a:t>
            </a:r>
            <a:r>
              <a:rPr lang="ru-RU" sz="3600" b="1" dirty="0" err="1" smtClean="0"/>
              <a:t>In</a:t>
            </a:r>
            <a:r>
              <a:rPr lang="ru-RU" sz="3600" dirty="0" err="1" smtClean="0"/>
              <a:t>terpreter</a:t>
            </a:r>
            <a:endParaRPr lang="en-US" sz="3600" dirty="0"/>
          </a:p>
          <a:p>
            <a:r>
              <a:rPr lang="ru-RU" sz="3200" dirty="0" smtClean="0"/>
              <a:t>средство моделирования и верификации </a:t>
            </a:r>
            <a:r>
              <a:rPr lang="ru-RU" sz="3200" dirty="0"/>
              <a:t>протоколов, параллельных программ и широкого класса дискретных систем</a:t>
            </a:r>
            <a:endParaRPr lang="en-US" sz="3200" dirty="0"/>
          </a:p>
          <a:p>
            <a:r>
              <a:rPr lang="ru-RU" sz="3200" dirty="0"/>
              <a:t>язык описания моделей </a:t>
            </a:r>
            <a:r>
              <a:rPr lang="ru-RU" sz="3200" dirty="0" err="1"/>
              <a:t>Promela</a:t>
            </a:r>
            <a:endParaRPr lang="ru-RU" sz="3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03" y="1045243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 algn="ctr">
              <a:buNone/>
            </a:pPr>
            <a:r>
              <a:rPr lang="ru-RU" sz="2000" dirty="0" smtClean="0"/>
              <a:t>Позволяет описать как поведение системы представляется  во времени</a:t>
            </a:r>
          </a:p>
          <a:p>
            <a:pPr marL="0" indent="0" algn="ctr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Запись </a:t>
            </a:r>
            <a:r>
              <a:rPr lang="ru-RU" sz="2000" dirty="0"/>
              <a:t>LTL формул в SPIN:</a:t>
            </a:r>
          </a:p>
          <a:p>
            <a:r>
              <a:rPr lang="ru-RU" sz="2000" dirty="0"/>
              <a:t>&lt;&gt;  F когда-нибудь в будущем на каком-нибудь пути будет </a:t>
            </a:r>
          </a:p>
          <a:p>
            <a:pPr marL="0" indent="0">
              <a:buNone/>
            </a:pPr>
            <a:r>
              <a:rPr lang="ru-RU" sz="2000" dirty="0"/>
              <a:t>выполняться свойство</a:t>
            </a:r>
          </a:p>
          <a:p>
            <a:r>
              <a:rPr lang="ru-RU" sz="2000" dirty="0"/>
              <a:t>[]  G всегда в будущем на всех путях будет выполняться </a:t>
            </a:r>
          </a:p>
          <a:p>
            <a:pPr marL="0" indent="0">
              <a:buNone/>
            </a:pPr>
            <a:r>
              <a:rPr lang="ru-RU" sz="2000" dirty="0"/>
              <a:t>заданное свойство</a:t>
            </a:r>
          </a:p>
          <a:p>
            <a:r>
              <a:rPr lang="ru-RU" sz="2000" dirty="0"/>
              <a:t>!   ¬  отрицание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Базовая терминология</a:t>
            </a:r>
          </a:p>
        </p:txBody>
      </p:sp>
    </p:spTree>
    <p:extLst>
      <p:ext uri="{BB962C8B-B14F-4D97-AF65-F5344CB8AC3E}">
        <p14:creationId xmlns:p14="http://schemas.microsoft.com/office/powerpoint/2010/main" val="24306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Прототип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M</a:t>
            </a:r>
            <a:r>
              <a:rPr lang="ru-RU" b="1" i="1" dirty="0"/>
              <a:t> = (</a:t>
            </a:r>
            <a:r>
              <a:rPr lang="en-US" b="1" i="1" dirty="0"/>
              <a:t>P</a:t>
            </a:r>
            <a:r>
              <a:rPr lang="ru-RU" b="1" i="1" dirty="0"/>
              <a:t>, </a:t>
            </a:r>
            <a:r>
              <a:rPr lang="en-US" b="1" i="1" dirty="0"/>
              <a:t>S</a:t>
            </a:r>
            <a:r>
              <a:rPr lang="ru-RU" b="1" i="1" dirty="0"/>
              <a:t>, </a:t>
            </a:r>
            <a:r>
              <a:rPr lang="en-US" b="1" i="1" dirty="0"/>
              <a:t>R</a:t>
            </a:r>
            <a:r>
              <a:rPr lang="ru-RU" b="1" i="1" dirty="0"/>
              <a:t>, </a:t>
            </a:r>
            <a:r>
              <a:rPr lang="en-US" b="1" i="1" dirty="0"/>
              <a:t>U</a:t>
            </a:r>
            <a:r>
              <a:rPr lang="ru-RU" b="1" i="1" dirty="0"/>
              <a:t>)</a:t>
            </a:r>
            <a:r>
              <a:rPr lang="ru-RU" dirty="0"/>
              <a:t>, где</a:t>
            </a:r>
          </a:p>
          <a:p>
            <a:r>
              <a:rPr lang="en-US" dirty="0"/>
              <a:t>P</a:t>
            </a:r>
            <a:r>
              <a:rPr lang="ru-RU" dirty="0"/>
              <a:t> – прототип архитектуры,</a:t>
            </a:r>
          </a:p>
          <a:p>
            <a:r>
              <a:rPr lang="en-US" dirty="0"/>
              <a:t>S</a:t>
            </a:r>
            <a:r>
              <a:rPr lang="ru-RU" dirty="0"/>
              <a:t> – множество состояний прототипа,</a:t>
            </a:r>
          </a:p>
          <a:p>
            <a:r>
              <a:rPr lang="en-US" dirty="0"/>
              <a:t>R</a:t>
            </a:r>
            <a:r>
              <a:rPr lang="ru-RU" dirty="0"/>
              <a:t> – набор спецификаций требований прототипа,</a:t>
            </a:r>
          </a:p>
          <a:p>
            <a:r>
              <a:rPr lang="en-US" dirty="0"/>
              <a:t>U</a:t>
            </a:r>
            <a:r>
              <a:rPr lang="ru-RU" dirty="0"/>
              <a:t> – множество сценариев использования прототипа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sz="quarter" idx="4294967295"/>
          </p:nvPr>
        </p:nvSpPr>
        <p:spPr>
          <a:xfrm>
            <a:off x="179512" y="1772816"/>
            <a:ext cx="4536504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метод автоматической формальной верификации систем с конечным числом состояний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080120"/>
            <a:ext cx="5244992" cy="530120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sz="quarter" idx="4294967295"/>
          </p:nvPr>
        </p:nvSpPr>
        <p:spPr>
          <a:xfrm>
            <a:off x="457200" y="1412776"/>
            <a:ext cx="8229600" cy="49685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200" dirty="0" smtClean="0"/>
              <a:t>Проверка свойства на конечной модели программы</a:t>
            </a:r>
            <a:endParaRPr lang="en-US" sz="3200" dirty="0"/>
          </a:p>
          <a:p>
            <a:r>
              <a:rPr lang="ru-RU" sz="3200" dirty="0" smtClean="0"/>
              <a:t>Свойства – в терминах значения предикатов в состоянии программы и последовательность значений</a:t>
            </a:r>
          </a:p>
          <a:p>
            <a:r>
              <a:rPr lang="ru-RU" sz="3200" dirty="0" smtClean="0"/>
              <a:t>Исчерпывающий поиск по пространству состояний</a:t>
            </a:r>
            <a:endParaRPr lang="en-US" sz="3200" dirty="0" smtClean="0"/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0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</a:t>
            </a:r>
            <a:r>
              <a:rPr lang="ru-RU" sz="2000" dirty="0" err="1" smtClean="0"/>
              <a:t>дается</a:t>
            </a:r>
            <a:r>
              <a:rPr lang="ru-RU" sz="2000" dirty="0" smtClean="0"/>
              <a:t>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1774</TotalTime>
  <Words>1031</Words>
  <Application>Microsoft Office PowerPoint</Application>
  <PresentationFormat>Экран (4:3)</PresentationFormat>
  <Paragraphs>132</Paragraphs>
  <Slides>18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Прототип архитектуры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Promela  (Protocol Meta Language)</vt:lpstr>
      <vt:lpstr>Модель на языке Promela</vt:lpstr>
      <vt:lpstr>LTL (Linear Temporal Logic)</vt:lpstr>
      <vt:lpstr>Структура системы</vt:lpstr>
      <vt:lpstr>Архитектура системы</vt:lpstr>
      <vt:lpstr>Итоги</vt:lpstr>
      <vt:lpstr>Пути развития</vt:lpstr>
      <vt:lpstr>Спасибо! Вопросы?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Shatilina</dc:creator>
  <cp:lastModifiedBy>Shatilina</cp:lastModifiedBy>
  <cp:revision>131</cp:revision>
  <dcterms:created xsi:type="dcterms:W3CDTF">2012-05-06T13:50:25Z</dcterms:created>
  <dcterms:modified xsi:type="dcterms:W3CDTF">2012-05-22T15:14:41Z</dcterms:modified>
</cp:coreProperties>
</file>