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3"/>
  </p:notesMasterIdLst>
  <p:sldIdLst>
    <p:sldId id="257" r:id="rId2"/>
    <p:sldId id="273" r:id="rId3"/>
    <p:sldId id="264" r:id="rId4"/>
    <p:sldId id="265" r:id="rId5"/>
    <p:sldId id="267" r:id="rId6"/>
    <p:sldId id="266" r:id="rId7"/>
    <p:sldId id="268" r:id="rId8"/>
    <p:sldId id="275" r:id="rId9"/>
    <p:sldId id="269" r:id="rId10"/>
    <p:sldId id="270" r:id="rId11"/>
    <p:sldId id="272" r:id="rId12"/>
    <p:sldId id="271" r:id="rId13"/>
    <p:sldId id="261" r:id="rId14"/>
    <p:sldId id="262" r:id="rId15"/>
    <p:sldId id="276" r:id="rId16"/>
    <p:sldId id="260" r:id="rId17"/>
    <p:sldId id="258" r:id="rId18"/>
    <p:sldId id="259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err="1" smtClean="0"/>
              <a:t>Ощибки</a:t>
            </a:r>
            <a:r>
              <a:rPr lang="ru-RU" baseline="0" dirty="0" smtClean="0"/>
              <a:t> могут появится на любом из этапов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Ув</a:t>
            </a:r>
            <a:r>
              <a:rPr lang="ru-RU" baseline="0" dirty="0" smtClean="0"/>
              <a:t> члена </a:t>
            </a:r>
            <a:r>
              <a:rPr lang="ru-RU" baseline="0" dirty="0" err="1" smtClean="0"/>
              <a:t>гос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атт</a:t>
            </a:r>
            <a:r>
              <a:rPr lang="ru-RU" baseline="0" dirty="0" smtClean="0"/>
              <a:t> комиссии вашему вниманию </a:t>
            </a:r>
            <a:r>
              <a:rPr lang="ru-RU" baseline="0" smtClean="0"/>
              <a:t>предлагается диплом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r>
              <a:rPr lang="ru-RU" dirty="0" smtClean="0"/>
              <a:t> (</a:t>
            </a:r>
            <a:r>
              <a:rPr lang="en-US" dirty="0" smtClean="0"/>
              <a:t>Abstract Syntax Tree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CFG (Control Flow Graph)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48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Грамматика в форме Бэкуса-Наура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0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Plug-in </a:t>
            </a:r>
            <a:r>
              <a:rPr lang="ru-RU" dirty="0" smtClean="0"/>
              <a:t>для </a:t>
            </a:r>
            <a:r>
              <a:rPr lang="en-US" dirty="0" smtClean="0"/>
              <a:t>Eclipse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0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Базовая терминология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2715</TotalTime>
  <Words>960</Words>
  <Application>Microsoft Office PowerPoint</Application>
  <PresentationFormat>Экран (4:3)</PresentationFormat>
  <Paragraphs>134</Paragraphs>
  <Slides>21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Прототип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  <vt:lpstr>Структура системы</vt:lpstr>
      <vt:lpstr>Архитектура системы</vt:lpstr>
      <vt:lpstr>Входные и выходные данные</vt:lpstr>
      <vt:lpstr>Итоги</vt:lpstr>
      <vt:lpstr>Пути развития</vt:lpstr>
      <vt:lpstr>Спасибо! Вопросы?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155</cp:revision>
  <dcterms:created xsi:type="dcterms:W3CDTF">2012-05-06T13:50:25Z</dcterms:created>
  <dcterms:modified xsi:type="dcterms:W3CDTF">2012-05-23T06:55:34Z</dcterms:modified>
</cp:coreProperties>
</file>