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7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5" r:id="rId9"/>
    <p:sldId id="284" r:id="rId10"/>
    <p:sldId id="286" r:id="rId11"/>
    <p:sldId id="287" r:id="rId12"/>
    <p:sldId id="288" r:id="rId13"/>
    <p:sldId id="280" r:id="rId14"/>
    <p:sldId id="281" r:id="rId15"/>
    <p:sldId id="282" r:id="rId16"/>
    <p:sldId id="276" r:id="rId17"/>
    <p:sldId id="283" r:id="rId18"/>
    <p:sldId id="260" r:id="rId19"/>
    <p:sldId id="258" r:id="rId20"/>
    <p:sldId id="259" r:id="rId21"/>
    <p:sldId id="268" r:id="rId22"/>
    <p:sldId id="275" r:id="rId23"/>
    <p:sldId id="270" r:id="rId24"/>
    <p:sldId id="272" r:id="rId25"/>
    <p:sldId id="27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23.05.2012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формуле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 конструкцию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23.05.2012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23.05.2012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23.05.2012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23.05.2012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23.05.2012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 граф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промела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Входное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Выходное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11960" y="1700808"/>
            <a:ext cx="4474840" cy="5001419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Каждая </a:t>
            </a:r>
            <a:r>
              <a:rPr lang="en-US" dirty="0" smtClean="0"/>
              <a:t>LTL-</a:t>
            </a:r>
            <a:r>
              <a:rPr lang="ru-RU" dirty="0" smtClean="0"/>
              <a:t>формула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каждой </a:t>
            </a:r>
            <a:r>
              <a:rPr lang="en-US" dirty="0" smtClean="0"/>
              <a:t>LTL-</a:t>
            </a:r>
            <a:r>
              <a:rPr lang="ru-RU" dirty="0" smtClean="0"/>
              <a:t>формулы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1207293"/>
            <a:ext cx="3744417" cy="5030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/>
              <a:t>M</a:t>
            </a:r>
            <a:r>
              <a:rPr lang="ru-RU" sz="3000" b="1" i="1" dirty="0"/>
              <a:t> = (</a:t>
            </a:r>
            <a:r>
              <a:rPr lang="en-US" sz="3000" b="1" i="1" dirty="0"/>
              <a:t>P</a:t>
            </a:r>
            <a:r>
              <a:rPr lang="ru-RU" sz="3000" b="1" i="1" dirty="0"/>
              <a:t>, </a:t>
            </a:r>
            <a:r>
              <a:rPr lang="en-US" sz="3000" b="1" i="1" dirty="0"/>
              <a:t>S</a:t>
            </a:r>
            <a:r>
              <a:rPr lang="ru-RU" sz="3000" b="1" i="1" dirty="0"/>
              <a:t>, </a:t>
            </a:r>
            <a:r>
              <a:rPr lang="en-US" sz="3000" b="1" i="1" dirty="0"/>
              <a:t>R</a:t>
            </a:r>
            <a:r>
              <a:rPr lang="ru-RU" sz="3000" b="1" i="1" dirty="0"/>
              <a:t>, </a:t>
            </a:r>
            <a:r>
              <a:rPr lang="en-US" sz="3000" b="1" i="1" dirty="0"/>
              <a:t>U</a:t>
            </a:r>
            <a:r>
              <a:rPr lang="ru-RU" sz="3000" b="1" i="1" dirty="0"/>
              <a:t>)</a:t>
            </a:r>
            <a:r>
              <a:rPr lang="ru-RU" sz="3000" dirty="0"/>
              <a:t>, </a:t>
            </a:r>
            <a:endParaRPr lang="en-US" sz="3000" dirty="0" smtClean="0"/>
          </a:p>
          <a:p>
            <a:pPr marL="0" indent="0">
              <a:buNone/>
            </a:pPr>
            <a:r>
              <a:rPr lang="ru-RU" dirty="0" smtClean="0"/>
              <a:t>где</a:t>
            </a:r>
            <a:endParaRPr lang="ru-RU" dirty="0"/>
          </a:p>
          <a:p>
            <a:r>
              <a:rPr lang="en-US" b="1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b="1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b="1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b="1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1" y="1059556"/>
            <a:ext cx="5802987" cy="442218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419872" y="5533257"/>
            <a:ext cx="5616625" cy="7040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Когда-нибудь программу закроют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Обучение</a:t>
            </a:r>
            <a:r>
              <a:rPr lang="en-US" sz="1600" dirty="0" smtClean="0"/>
              <a:t>}</a:t>
            </a:r>
            <a:r>
              <a:rPr lang="ru-RU" sz="1600" dirty="0" smtClean="0"/>
              <a:t> будет проходить до </a:t>
            </a:r>
            <a:r>
              <a:rPr lang="en-US" sz="1600" dirty="0" smtClean="0"/>
              <a:t>{</a:t>
            </a:r>
            <a:r>
              <a:rPr lang="ru-RU" sz="1600" dirty="0" smtClean="0"/>
              <a:t>Проверка знаний</a:t>
            </a: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13910"/>
            <a:ext cx="5545461" cy="4839426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-67545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3981</TotalTime>
  <Words>1311</Words>
  <Application>Microsoft Office PowerPoint</Application>
  <PresentationFormat>Экран (4:3)</PresentationFormat>
  <Paragraphs>211</Paragraphs>
  <Slides>25</Slides>
  <Notes>19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Презентация PowerPoint</vt:lpstr>
      <vt:lpstr>Пример системы</vt:lpstr>
      <vt:lpstr>Пример системы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202</cp:revision>
  <dcterms:created xsi:type="dcterms:W3CDTF">2012-05-06T13:50:25Z</dcterms:created>
  <dcterms:modified xsi:type="dcterms:W3CDTF">2012-05-24T04:37:16Z</dcterms:modified>
</cp:coreProperties>
</file>