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7" r:id="rId2"/>
    <p:sldId id="273" r:id="rId3"/>
    <p:sldId id="264" r:id="rId4"/>
    <p:sldId id="265" r:id="rId5"/>
    <p:sldId id="267" r:id="rId6"/>
    <p:sldId id="266" r:id="rId7"/>
    <p:sldId id="268" r:id="rId8"/>
    <p:sldId id="274" r:id="rId9"/>
    <p:sldId id="269" r:id="rId10"/>
    <p:sldId id="270" r:id="rId11"/>
    <p:sldId id="272" r:id="rId12"/>
    <p:sldId id="271" r:id="rId13"/>
    <p:sldId id="261" r:id="rId14"/>
    <p:sldId id="262" r:id="rId15"/>
    <p:sldId id="260" r:id="rId16"/>
    <p:sldId id="258" r:id="rId17"/>
    <p:sldId id="25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Строится конечная модель системы и проверяется выполняются ли</a:t>
            </a:r>
            <a:r>
              <a:rPr lang="ru-RU" baseline="0" dirty="0" smtClean="0"/>
              <a:t> на ней представленные свойства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 общих чертах проверка выполняется как исчерпывающий поиск по пространству состояний, который гарантировано заканчивается в силу того, что построенная модель конечна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Проверяются не все свойства системы, а лишь те, которые мы хотим проверить – модель системы может быть значительно более простой в сравнении с системой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Основной вопрос: соответствует ли построенная модель исходной системе и свойствам, которые мы хотим проверить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smtClean="0"/>
              <a:t>, содержащая ошибку</a:t>
            </a:r>
            <a:endParaRPr lang="ru-RU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  <a:p>
            <a:pPr marL="0" indent="0" algn="ctr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Запись </a:t>
            </a:r>
            <a:r>
              <a:rPr lang="ru-RU" sz="2000" dirty="0"/>
              <a:t>LTL формул в SPIN:</a:t>
            </a:r>
          </a:p>
          <a:p>
            <a:r>
              <a:rPr lang="ru-RU" sz="2000" dirty="0"/>
              <a:t>&lt;&gt;  F когда-нибудь в будущем на каком-нибудь пути будет </a:t>
            </a:r>
          </a:p>
          <a:p>
            <a:pPr marL="0" indent="0">
              <a:buNone/>
            </a:pPr>
            <a:r>
              <a:rPr lang="ru-RU" sz="2000" dirty="0"/>
              <a:t>выполняться свойство</a:t>
            </a:r>
          </a:p>
          <a:p>
            <a:r>
              <a:rPr lang="ru-RU" sz="2000" dirty="0"/>
              <a:t>[]  G всегда в будущем на всех путях будет выполняться </a:t>
            </a:r>
          </a:p>
          <a:p>
            <a:pPr marL="0" indent="0">
              <a:buNone/>
            </a:pPr>
            <a:r>
              <a:rPr lang="ru-RU" sz="2000" dirty="0"/>
              <a:t>заданное свойство</a:t>
            </a:r>
          </a:p>
          <a:p>
            <a:r>
              <a:rPr lang="ru-RU" sz="2000" dirty="0"/>
              <a:t>!   ¬  отрицание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Базовая терминология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ru-RU" sz="3200" dirty="0" smtClean="0"/>
              <a:t>Проверка свойства на конечной модели программы</a:t>
            </a:r>
            <a:endParaRPr lang="en-US" sz="3200" dirty="0"/>
          </a:p>
          <a:p>
            <a:r>
              <a:rPr lang="ru-RU" sz="3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3200" dirty="0" smtClean="0"/>
              <a:t>Исчерпывающий поиск по пространству состояний</a:t>
            </a:r>
            <a:endParaRPr lang="en-US" sz="3200" dirty="0" smtClean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0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моделирования и верификации </a:t>
            </a:r>
            <a:r>
              <a:rPr lang="ru-RU" sz="3200" dirty="0"/>
              <a:t>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1045243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1752</TotalTime>
  <Words>919</Words>
  <Application>Microsoft Office PowerPoint</Application>
  <PresentationFormat>Экран (4:3)</PresentationFormat>
  <Paragraphs>118</Paragraphs>
  <Slides>17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Прототип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114</cp:revision>
  <dcterms:created xsi:type="dcterms:W3CDTF">2012-05-06T13:50:25Z</dcterms:created>
  <dcterms:modified xsi:type="dcterms:W3CDTF">2012-05-22T14:52:47Z</dcterms:modified>
</cp:coreProperties>
</file>