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4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4" r:id="rId9"/>
    <p:sldId id="280" r:id="rId10"/>
    <p:sldId id="281" r:id="rId11"/>
    <p:sldId id="282" r:id="rId12"/>
    <p:sldId id="276" r:id="rId13"/>
    <p:sldId id="283" r:id="rId14"/>
    <p:sldId id="285" r:id="rId15"/>
    <p:sldId id="260" r:id="rId16"/>
    <p:sldId id="258" r:id="rId17"/>
    <p:sldId id="259" r:id="rId18"/>
    <p:sldId id="268" r:id="rId19"/>
    <p:sldId id="275" r:id="rId20"/>
    <p:sldId id="270" r:id="rId21"/>
    <p:sldId id="272" r:id="rId22"/>
    <p:sldId id="27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600200"/>
          </a:xfrm>
        </p:spPr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AST</a:t>
            </a:r>
            <a:r>
              <a:rPr lang="ru-RU" dirty="0" smtClean="0"/>
              <a:t> и</a:t>
            </a:r>
            <a:r>
              <a:rPr lang="en-US" dirty="0" smtClean="0"/>
              <a:t> CFG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0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35285"/>
            <a:ext cx="8496944" cy="17896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Грамматика в форме Бэкуса-Наура</a:t>
            </a:r>
          </a:p>
          <a:p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</a:t>
            </a:r>
            <a:r>
              <a:rPr lang="en-US" dirty="0" smtClean="0"/>
              <a:t>ANTLR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Грамматика в форме Бэкуса-Наура</a:t>
            </a:r>
          </a:p>
          <a:p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2999</TotalTime>
  <Words>1009</Words>
  <Application>Microsoft Office PowerPoint</Application>
  <PresentationFormat>Экран (4:3)</PresentationFormat>
  <Paragraphs>143</Paragraphs>
  <Slides>22</Slides>
  <Notes>15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Подсистема ANTLR</vt:lpstr>
      <vt:lpstr>Подсистема построения AST и CFG</vt:lpstr>
      <vt:lpstr>Подсистема кодогенерации</vt:lpstr>
      <vt:lpstr>Входные и выходные данные</vt:lpstr>
      <vt:lpstr>Eclipse Plug-in</vt:lpstr>
      <vt:lpstr>Презентация PowerPoint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170</cp:revision>
  <dcterms:created xsi:type="dcterms:W3CDTF">2012-05-06T13:50:25Z</dcterms:created>
  <dcterms:modified xsi:type="dcterms:W3CDTF">2012-05-23T11:39:06Z</dcterms:modified>
</cp:coreProperties>
</file>