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4"/>
  </p:notesMasterIdLst>
  <p:sldIdLst>
    <p:sldId id="257" r:id="rId2"/>
    <p:sldId id="264" r:id="rId3"/>
    <p:sldId id="265" r:id="rId4"/>
    <p:sldId id="267" r:id="rId5"/>
    <p:sldId id="266" r:id="rId6"/>
    <p:sldId id="268" r:id="rId7"/>
    <p:sldId id="261" r:id="rId8"/>
    <p:sldId id="263" r:id="rId9"/>
    <p:sldId id="262" r:id="rId10"/>
    <p:sldId id="260" r:id="rId11"/>
    <p:sldId id="258" r:id="rId12"/>
    <p:sldId id="25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прототипа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</TotalTime>
  <Words>208</Words>
  <Application>Microsoft Office PowerPoint</Application>
  <PresentationFormat>Экран (4:3)</PresentationFormat>
  <Paragraphs>31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Исполнительная</vt:lpstr>
      <vt:lpstr>Система проектирования и тестирования каркасов программных продуктов</vt:lpstr>
      <vt:lpstr>Базовая терминология</vt:lpstr>
      <vt:lpstr>Прототип архитектуры</vt:lpstr>
      <vt:lpstr>Модель прототипа</vt:lpstr>
      <vt:lpstr>Верификация</vt:lpstr>
      <vt:lpstr>Model Checking</vt:lpstr>
      <vt:lpstr>Структура системы</vt:lpstr>
      <vt:lpstr>Презентация PowerPoint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18</cp:revision>
  <dcterms:created xsi:type="dcterms:W3CDTF">2012-05-06T13:50:25Z</dcterms:created>
  <dcterms:modified xsi:type="dcterms:W3CDTF">2012-05-06T15:00:58Z</dcterms:modified>
</cp:coreProperties>
</file>