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7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61" r:id="rId10"/>
    <p:sldId id="262" r:id="rId11"/>
    <p:sldId id="260" r:id="rId12"/>
    <p:sldId id="258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600200"/>
          </a:xfrm>
        </p:spPr>
        <p:txBody>
          <a:bodyPr/>
          <a:lstStyle/>
          <a:p>
            <a:r>
              <a:rPr lang="ru-RU" dirty="0" smtClean="0"/>
              <a:t>Базовая 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Прототип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ru-RU" dirty="0" smtClean="0"/>
              <a:t>Модель прототипа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ru-RU" dirty="0" smtClean="0"/>
              <a:t>Верификация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en-US" dirty="0" smtClean="0"/>
              <a:t>Model Checking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sz="quarter" idx="4294967295"/>
          </p:nvPr>
        </p:nvSpPr>
        <p:spPr>
          <a:xfrm>
            <a:off x="179512" y="1772816"/>
            <a:ext cx="4536504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метод автоматической формальной верификации систем с конечным числом состояний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80120"/>
            <a:ext cx="5244992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SPIN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179512" y="1340768"/>
            <a:ext cx="4536504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b="1" dirty="0" err="1" smtClean="0"/>
              <a:t>S</a:t>
            </a:r>
            <a:r>
              <a:rPr lang="ru-RU" sz="3600" dirty="0" err="1" smtClean="0"/>
              <a:t>imple</a:t>
            </a:r>
            <a:r>
              <a:rPr lang="ru-RU" sz="3600" dirty="0" smtClean="0"/>
              <a:t> </a:t>
            </a:r>
            <a:r>
              <a:rPr lang="ru-RU" sz="3600" b="1" dirty="0" err="1"/>
              <a:t>P</a:t>
            </a:r>
            <a:r>
              <a:rPr lang="ru-RU" sz="3600" dirty="0" err="1"/>
              <a:t>romela</a:t>
            </a:r>
            <a:r>
              <a:rPr lang="ru-RU" sz="3600" dirty="0"/>
              <a:t> </a:t>
            </a:r>
            <a:r>
              <a:rPr lang="ru-RU" sz="3600" b="1" dirty="0" err="1" smtClean="0"/>
              <a:t>In</a:t>
            </a:r>
            <a:r>
              <a:rPr lang="ru-RU" sz="3600" dirty="0" err="1" smtClean="0"/>
              <a:t>terpreter</a:t>
            </a:r>
            <a:endParaRPr lang="en-US" sz="3600" dirty="0"/>
          </a:p>
          <a:p>
            <a:r>
              <a:rPr lang="ru-RU" sz="3200" dirty="0" smtClean="0"/>
              <a:t>средство </a:t>
            </a:r>
            <a:r>
              <a:rPr lang="ru-RU" sz="3200" dirty="0"/>
              <a:t>верификации протоколов, параллельных программ и широкого класса дискретных систем</a:t>
            </a:r>
            <a:endParaRPr lang="en-US" sz="3200" dirty="0"/>
          </a:p>
          <a:p>
            <a:r>
              <a:rPr lang="ru-RU" sz="3200" dirty="0"/>
              <a:t>язык описания моделей </a:t>
            </a:r>
            <a:r>
              <a:rPr lang="ru-RU" sz="3200" dirty="0" err="1"/>
              <a:t>Promela</a:t>
            </a:r>
            <a:endParaRPr lang="ru-RU" sz="3200" dirty="0"/>
          </a:p>
        </p:txBody>
      </p:sp>
      <p:pic>
        <p:nvPicPr>
          <p:cNvPr id="12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53736"/>
            <a:ext cx="5224750" cy="5443616"/>
          </a:xfrm>
        </p:spPr>
      </p:pic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LTL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53736"/>
            <a:ext cx="5224750" cy="5443616"/>
          </a:xfrm>
        </p:spPr>
      </p:pic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35496" y="1196752"/>
            <a:ext cx="4041648" cy="5328592"/>
          </a:xfrm>
        </p:spPr>
        <p:txBody>
          <a:bodyPr>
            <a:normAutofit/>
          </a:bodyPr>
          <a:lstStyle/>
          <a:p>
            <a:r>
              <a:rPr lang="ru-RU" sz="2800" dirty="0" err="1" smtClean="0"/>
              <a:t>Promela</a:t>
            </a:r>
            <a:r>
              <a:rPr lang="ru-RU" sz="2800" dirty="0" smtClean="0"/>
              <a:t> </a:t>
            </a:r>
            <a:r>
              <a:rPr lang="ru-RU" sz="2800" dirty="0"/>
              <a:t>(= </a:t>
            </a:r>
            <a:r>
              <a:rPr lang="ru-RU" sz="2800" dirty="0" err="1"/>
              <a:t>Protocol</a:t>
            </a:r>
            <a:r>
              <a:rPr lang="ru-RU" sz="2800" dirty="0"/>
              <a:t> </a:t>
            </a:r>
            <a:r>
              <a:rPr lang="ru-RU" sz="2800" dirty="0" err="1"/>
              <a:t>Meta</a:t>
            </a:r>
            <a:r>
              <a:rPr lang="ru-RU" sz="2800" dirty="0"/>
              <a:t> </a:t>
            </a:r>
            <a:r>
              <a:rPr lang="ru-RU" sz="2800" dirty="0" err="1" smtClean="0"/>
              <a:t>Language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lvl="1"/>
            <a:r>
              <a:rPr lang="ru-RU" sz="2000" dirty="0" smtClean="0"/>
              <a:t>язык </a:t>
            </a:r>
            <a:r>
              <a:rPr lang="ru-RU" sz="2000" dirty="0"/>
              <a:t>для создания </a:t>
            </a:r>
            <a:r>
              <a:rPr lang="ru-RU" sz="2000" dirty="0" smtClean="0"/>
              <a:t>моделей</a:t>
            </a:r>
            <a:r>
              <a:rPr lang="en-US" sz="2000" dirty="0" smtClean="0"/>
              <a:t> </a:t>
            </a:r>
            <a:r>
              <a:rPr lang="ru-RU" sz="2000" dirty="0" smtClean="0"/>
              <a:t>взаимодействующих </a:t>
            </a:r>
            <a:r>
              <a:rPr lang="ru-RU" sz="2000" dirty="0"/>
              <a:t>процессов </a:t>
            </a:r>
            <a:endParaRPr lang="en-US" sz="2000" dirty="0" smtClean="0"/>
          </a:p>
          <a:p>
            <a:pPr lvl="1"/>
            <a:r>
              <a:rPr lang="ru-RU" sz="2000" dirty="0" smtClean="0"/>
              <a:t>модели </a:t>
            </a:r>
            <a:r>
              <a:rPr lang="ru-RU" sz="2000" dirty="0"/>
              <a:t>с конечным числом </a:t>
            </a:r>
            <a:r>
              <a:rPr lang="ru-RU" sz="2000" dirty="0" smtClean="0"/>
              <a:t>состояний</a:t>
            </a:r>
            <a:endParaRPr lang="ru-RU" sz="2000" dirty="0"/>
          </a:p>
          <a:p>
            <a:r>
              <a:rPr lang="ru-RU" sz="2800" dirty="0"/>
              <a:t>Редактор </a:t>
            </a:r>
            <a:r>
              <a:rPr lang="ru-RU" sz="2800" dirty="0" smtClean="0"/>
              <a:t>формул </a:t>
            </a:r>
            <a:r>
              <a:rPr lang="ru-RU" sz="2800" dirty="0" err="1" smtClean="0"/>
              <a:t>темпоральной</a:t>
            </a:r>
            <a:r>
              <a:rPr lang="ru-RU" sz="2800" dirty="0" smtClean="0"/>
              <a:t> логики </a:t>
            </a:r>
            <a:r>
              <a:rPr lang="en-US" sz="2800" dirty="0"/>
              <a:t>LTL</a:t>
            </a:r>
            <a:r>
              <a:rPr lang="ru-RU" sz="2800" dirty="0"/>
              <a:t>(</a:t>
            </a:r>
            <a:r>
              <a:rPr lang="en-US" sz="2800" dirty="0"/>
              <a:t>L</a:t>
            </a:r>
            <a:r>
              <a:rPr lang="ru-RU" sz="2800" dirty="0" err="1"/>
              <a:t>inear</a:t>
            </a:r>
            <a:r>
              <a:rPr lang="ru-RU" sz="2800" dirty="0"/>
              <a:t> </a:t>
            </a:r>
            <a:r>
              <a:rPr lang="en-US" sz="2800" dirty="0"/>
              <a:t>T</a:t>
            </a:r>
            <a:r>
              <a:rPr lang="ru-RU" sz="2800" dirty="0" err="1"/>
              <a:t>emporal</a:t>
            </a:r>
            <a:r>
              <a:rPr lang="ru-RU" sz="2800" dirty="0"/>
              <a:t> </a:t>
            </a:r>
            <a:r>
              <a:rPr lang="en-US" sz="2800" dirty="0"/>
              <a:t>L</a:t>
            </a:r>
            <a:r>
              <a:rPr lang="ru-RU" sz="2800" dirty="0" err="1"/>
              <a:t>ogic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7" name="Объект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5951627" cy="5328592"/>
          </a:xfrm>
        </p:spPr>
      </p:pic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570</TotalTime>
  <Words>305</Words>
  <Application>Microsoft Office PowerPoint</Application>
  <PresentationFormat>Экран (4:3)</PresentationFormat>
  <Paragraphs>57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Исполнительная</vt:lpstr>
      <vt:lpstr>Система проектирования и тестирования каркасов программных продуктов</vt:lpstr>
      <vt:lpstr>Базовая терминология</vt:lpstr>
      <vt:lpstr>Прототип архитектуры</vt:lpstr>
      <vt:lpstr>Модель прототипа</vt:lpstr>
      <vt:lpstr>Верификация</vt:lpstr>
      <vt:lpstr>Model Checking</vt:lpstr>
      <vt:lpstr>Презентация PowerPoint</vt:lpstr>
      <vt:lpstr>Promela и LTL</vt:lpstr>
      <vt:lpstr>Структура системы</vt:lpstr>
      <vt:lpstr>Архитектура системы</vt:lpstr>
      <vt:lpstr>Итоги</vt:lpstr>
      <vt:lpstr>Пути развития</vt:lpstr>
      <vt:lpstr>Спасибо!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62</cp:revision>
  <dcterms:created xsi:type="dcterms:W3CDTF">2012-05-06T13:50:25Z</dcterms:created>
  <dcterms:modified xsi:type="dcterms:W3CDTF">2012-05-21T19:10:31Z</dcterms:modified>
</cp:coreProperties>
</file>