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29d5ad79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29d5ad7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9d5ad79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29d5ad79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29d5ad79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29d5ad79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9d5ad79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9d5ad79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Expenses Recorder</a:t>
            </a:r>
            <a:endParaRPr/>
          </a:p>
          <a:p>
            <a:pPr indent="0" lvl="0" marL="0" rtl="0" algn="l">
              <a:spcBef>
                <a:spcPts val="0"/>
              </a:spcBef>
              <a:spcAft>
                <a:spcPts val="0"/>
              </a:spcAft>
              <a:buNone/>
            </a:pPr>
            <a:r>
              <a:rPr lang="en" sz="1200">
                <a:solidFill>
                  <a:srgbClr val="161616"/>
                </a:solidFill>
                <a:highlight>
                  <a:srgbClr val="FFFFFF"/>
                </a:highlight>
                <a:latin typeface="Arial"/>
                <a:ea typeface="Arial"/>
                <a:cs typeface="Arial"/>
                <a:sym typeface="Arial"/>
              </a:rPr>
              <a:t>ASP.NET Core Web App &amp; Local SQL Server</a:t>
            </a:r>
            <a:endParaRPr sz="20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161616"/>
                </a:solidFill>
                <a:highlight>
                  <a:srgbClr val="FFFFFF"/>
                </a:highlight>
                <a:latin typeface="Arial"/>
                <a:ea typeface="Arial"/>
                <a:cs typeface="Arial"/>
                <a:sym typeface="Arial"/>
              </a:rPr>
              <a:t>Jia Xi Lin- 000460612</a:t>
            </a:r>
            <a:endParaRPr b="1" sz="1200">
              <a:solidFill>
                <a:srgbClr val="161616"/>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Project</a:t>
            </a:r>
            <a:endParaRPr sz="3600"/>
          </a:p>
          <a:p>
            <a:pPr indent="0" lvl="0" marL="0" rtl="0" algn="l">
              <a:spcBef>
                <a:spcPts val="0"/>
              </a:spcBef>
              <a:spcAft>
                <a:spcPts val="0"/>
              </a:spcAft>
              <a:buNone/>
            </a:pPr>
            <a:r>
              <a:rPr lang="en" sz="3600"/>
              <a:t>Description</a:t>
            </a:r>
            <a:endParaRPr sz="36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a simple personal expenses recording web app.</a:t>
            </a:r>
            <a:endParaRPr/>
          </a:p>
          <a:p>
            <a:pPr indent="0" lvl="0" marL="0" rtl="0" algn="l">
              <a:spcBef>
                <a:spcPts val="1200"/>
              </a:spcBef>
              <a:spcAft>
                <a:spcPts val="0"/>
              </a:spcAft>
              <a:buNone/>
            </a:pPr>
            <a:r>
              <a:rPr lang="en"/>
              <a:t>You can easily manage your expenses.</a:t>
            </a:r>
            <a:endParaRPr/>
          </a:p>
          <a:p>
            <a:pPr indent="0" lvl="0" marL="0" rtl="0" algn="l">
              <a:spcBef>
                <a:spcPts val="1200"/>
              </a:spcBef>
              <a:spcAft>
                <a:spcPts val="0"/>
              </a:spcAft>
              <a:buNone/>
            </a:pPr>
            <a:r>
              <a:rPr lang="en"/>
              <a:t>This project is created by ASP.NET </a:t>
            </a:r>
            <a:r>
              <a:rPr lang="en"/>
              <a:t>Core Web App and host on local server.</a:t>
            </a:r>
            <a:endParaRPr/>
          </a:p>
          <a:p>
            <a:pPr indent="0" lvl="0" marL="0" rtl="0" algn="l">
              <a:spcBef>
                <a:spcPts val="1200"/>
              </a:spcBef>
              <a:spcAft>
                <a:spcPts val="1200"/>
              </a:spcAft>
              <a:buNone/>
            </a:pPr>
            <a:r>
              <a:rPr lang="en"/>
              <a:t>All expenses data are stored into local SQL server.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Project</a:t>
            </a:r>
            <a:endParaRPr sz="3600"/>
          </a:p>
          <a:p>
            <a:pPr indent="0" lvl="0" marL="0" rtl="0" algn="l">
              <a:spcBef>
                <a:spcPts val="0"/>
              </a:spcBef>
              <a:spcAft>
                <a:spcPts val="0"/>
              </a:spcAft>
              <a:buNone/>
            </a:pPr>
            <a:r>
              <a:rPr lang="en" sz="3600"/>
              <a:t>Design</a:t>
            </a:r>
            <a:endParaRPr sz="3600"/>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Project Diagram</a:t>
            </a:r>
            <a:endParaRPr/>
          </a:p>
        </p:txBody>
      </p:sp>
      <p:pic>
        <p:nvPicPr>
          <p:cNvPr id="78" name="Google Shape;78;p15"/>
          <p:cNvPicPr preferRelativeResize="0"/>
          <p:nvPr/>
        </p:nvPicPr>
        <p:blipFill>
          <a:blip r:embed="rId3">
            <a:alphaModFix/>
          </a:blip>
          <a:stretch>
            <a:fillRect/>
          </a:stretch>
        </p:blipFill>
        <p:spPr>
          <a:xfrm>
            <a:off x="4965503" y="985700"/>
            <a:ext cx="3524749" cy="3519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Implementation</a:t>
            </a:r>
            <a:endParaRPr sz="3400"/>
          </a:p>
        </p:txBody>
      </p:sp>
      <p:sp>
        <p:nvSpPr>
          <p:cNvPr id="84" name="Google Shape;84;p16"/>
          <p:cNvSpPr txBox="1"/>
          <p:nvPr>
            <p:ph idx="1" type="body"/>
          </p:nvPr>
        </p:nvSpPr>
        <p:spPr>
          <a:xfrm>
            <a:off x="4572000" y="298350"/>
            <a:ext cx="4166400" cy="454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Create an </a:t>
            </a:r>
            <a:r>
              <a:rPr lang="en"/>
              <a:t>ASP.NET Core Web App project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Add a data Model (Expense) with properties(Id, Description, Amount, Category and Date)</a:t>
            </a:r>
            <a:endParaRPr/>
          </a:p>
          <a:p>
            <a:pPr indent="0" lvl="0" marL="457200" rtl="0" algn="l">
              <a:spcBef>
                <a:spcPts val="1200"/>
              </a:spcBef>
              <a:spcAft>
                <a:spcPts val="0"/>
              </a:spcAft>
              <a:buNone/>
            </a:pPr>
            <a:r>
              <a:rPr lang="en"/>
              <a:t> </a:t>
            </a:r>
            <a:endParaRPr/>
          </a:p>
          <a:p>
            <a:pPr indent="-311150" lvl="0" marL="457200" rtl="0" algn="l">
              <a:spcBef>
                <a:spcPts val="1200"/>
              </a:spcBef>
              <a:spcAft>
                <a:spcPts val="0"/>
              </a:spcAft>
              <a:buSzPts val="1300"/>
              <a:buAutoNum type="arabicPeriod"/>
            </a:pPr>
            <a:r>
              <a:rPr lang="en"/>
              <a:t>Scaffold the Expense Model - allow </a:t>
            </a:r>
            <a:r>
              <a:rPr lang="en"/>
              <a:t>Create, Read, Update, and Delete (CRUD) operations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Create the initial database schema using EF's migration feature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Update the layout of the pages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Summary</a:t>
            </a:r>
            <a:endParaRPr/>
          </a:p>
        </p:txBody>
      </p:sp>
      <p:sp>
        <p:nvSpPr>
          <p:cNvPr id="90" name="Google Shape;90;p17"/>
          <p:cNvSpPr txBox="1"/>
          <p:nvPr>
            <p:ph idx="1" type="body"/>
          </p:nvPr>
        </p:nvSpPr>
        <p:spPr>
          <a:xfrm>
            <a:off x="4672575" y="1393025"/>
            <a:ext cx="41664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can use this web app to record your expenses and it is easy to manage, you can add, edit and delete your expenses it you want, all the data are connected to local SQL server.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