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322" autoAdjust="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0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EF7B0-1488-4BA6-ABBB-4696057AB290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2BCBF-B298-4A52-B11A-740AFA8B7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3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9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3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7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32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8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00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1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5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2CF2-C217-4072-90E9-0F560E654D29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611D-3364-489B-82C2-95E4468FE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2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84663"/>
            <a:ext cx="5514535" cy="415800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3692" y="38184"/>
            <a:ext cx="5370844" cy="5486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 Open </a:t>
            </a: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browser &amp; </a:t>
            </a:r>
            <a:r>
              <a:rPr lang="en-IN" sz="1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URL:uphmis.in/dd</a:t>
            </a:r>
            <a:endParaRPr lang="en-IN" sz="1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14867" y="64309"/>
            <a:ext cx="5631840" cy="132035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just"/>
            <a:r>
              <a:rPr lang="en-IN" sz="1400" b="1" dirty="0" smtClean="0">
                <a:solidFill>
                  <a:schemeClr val="tx1"/>
                </a:solidFill>
              </a:rPr>
              <a:t>Step </a:t>
            </a:r>
            <a:r>
              <a:rPr lang="en-IN" sz="1400" b="1" dirty="0" smtClean="0">
                <a:solidFill>
                  <a:schemeClr val="tx1"/>
                </a:solidFill>
              </a:rPr>
              <a:t>3:Click on a  </a:t>
            </a:r>
            <a:r>
              <a:rPr lang="en-IN" sz="1400" b="1" dirty="0" smtClean="0">
                <a:solidFill>
                  <a:schemeClr val="tx1"/>
                </a:solidFill>
              </a:rPr>
              <a:t>particular date </a:t>
            </a:r>
            <a:r>
              <a:rPr lang="en-IN" sz="1400" b="1" dirty="0">
                <a:solidFill>
                  <a:schemeClr val="tx1"/>
                </a:solidFill>
              </a:rPr>
              <a:t>you want to fill data against:  No of C-sec </a:t>
            </a:r>
            <a:r>
              <a:rPr lang="en-IN" sz="1400" b="1" dirty="0" smtClean="0">
                <a:solidFill>
                  <a:schemeClr val="tx1"/>
                </a:solidFill>
              </a:rPr>
              <a:t>/ </a:t>
            </a:r>
            <a:r>
              <a:rPr lang="en-IN" sz="1400" b="1" dirty="0">
                <a:solidFill>
                  <a:schemeClr val="tx1"/>
                </a:solidFill>
              </a:rPr>
              <a:t>No of Anaesthesia </a:t>
            </a:r>
            <a:r>
              <a:rPr lang="en-IN" sz="1400" b="1" dirty="0" smtClean="0">
                <a:solidFill>
                  <a:schemeClr val="tx1"/>
                </a:solidFill>
              </a:rPr>
              <a:t>Provided.</a:t>
            </a:r>
            <a:endParaRPr lang="en-IN" sz="1400" b="1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414868" y="1448971"/>
            <a:ext cx="5631839" cy="53045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45197" y="724486"/>
            <a:ext cx="5369338" cy="5486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</a:t>
            </a: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I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IN" sz="1400" b="1" dirty="0" smtClean="0">
                <a:solidFill>
                  <a:schemeClr val="tx1"/>
                </a:solidFill>
              </a:rPr>
              <a:t>Login </a:t>
            </a:r>
            <a:r>
              <a:rPr lang="en-IN" sz="1400" b="1" dirty="0">
                <a:solidFill>
                  <a:schemeClr val="tx1"/>
                </a:solidFill>
              </a:rPr>
              <a:t>Credential: </a:t>
            </a:r>
            <a:r>
              <a:rPr lang="en-IN" sz="1400" b="1" dirty="0" smtClean="0">
                <a:solidFill>
                  <a:schemeClr val="tx1"/>
                </a:solidFill>
              </a:rPr>
              <a:t>Sign-in with user name  (</a:t>
            </a:r>
            <a:r>
              <a:rPr lang="en-IN" sz="1400" b="1" dirty="0" err="1" smtClean="0">
                <a:solidFill>
                  <a:schemeClr val="tx1"/>
                </a:solidFill>
              </a:rPr>
              <a:t>Ehrms</a:t>
            </a:r>
            <a:r>
              <a:rPr lang="en-IN" sz="1400" b="1" dirty="0" smtClean="0">
                <a:solidFill>
                  <a:schemeClr val="tx1"/>
                </a:solidFill>
              </a:rPr>
              <a:t> </a:t>
            </a:r>
            <a:r>
              <a:rPr lang="en-IN" sz="1400" b="1" dirty="0">
                <a:solidFill>
                  <a:schemeClr val="tx1"/>
                </a:solidFill>
              </a:rPr>
              <a:t>code) &amp; Password as provided.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44890" y="2194560"/>
            <a:ext cx="219858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Calendar will open in your screen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35" y="4585597"/>
            <a:ext cx="4332850" cy="199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0" y="1195754"/>
            <a:ext cx="5346480" cy="39771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620" y="86064"/>
            <a:ext cx="5169240" cy="11096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</a:t>
            </a: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IN" sz="1400" b="1" dirty="0" smtClean="0">
                <a:solidFill>
                  <a:schemeClr val="tx1"/>
                </a:solidFill>
              </a:rPr>
              <a:t> </a:t>
            </a:r>
            <a:r>
              <a:rPr lang="en-IN" sz="1400" b="1" dirty="0" smtClean="0">
                <a:solidFill>
                  <a:schemeClr val="tx1"/>
                </a:solidFill>
              </a:rPr>
              <a:t>Select “</a:t>
            </a:r>
            <a:r>
              <a:rPr lang="en-IN" sz="1400" b="1" dirty="0" smtClean="0">
                <a:solidFill>
                  <a:schemeClr val="tx1"/>
                </a:solidFill>
              </a:rPr>
              <a:t>W</a:t>
            </a:r>
            <a:r>
              <a:rPr lang="en-IN" sz="1400" b="1" dirty="0" smtClean="0">
                <a:solidFill>
                  <a:schemeClr val="tx1"/>
                </a:solidFill>
              </a:rPr>
              <a:t>orking status” as “Working” to enter data against each listed indicator. </a:t>
            </a:r>
            <a:endParaRPr lang="en-IN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5663" y="2120776"/>
            <a:ext cx="163775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working status 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475" y="3118066"/>
            <a:ext cx="6208522" cy="22507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17474" y="5400405"/>
            <a:ext cx="6274526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285750" algn="just">
              <a:buFont typeface="Wingdings" panose="05000000000000000000" pitchFamily="2" charset="2"/>
              <a:buChar char="§"/>
            </a:pP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</a:t>
            </a: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“RCH id” </a:t>
            </a: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not available then click on check-box </a:t>
            </a: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“Don’t </a:t>
            </a: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RCH </a:t>
            </a: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id” </a:t>
            </a: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</a:t>
            </a: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“Case Id” will </a:t>
            </a: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open fill the </a:t>
            </a: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“case I’d”.</a:t>
            </a:r>
            <a:endParaRPr lang="en-IN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85750" algn="just">
              <a:buFont typeface="Wingdings" panose="05000000000000000000" pitchFamily="2" charset="2"/>
              <a:buChar char="§"/>
            </a:pP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Similarly in place of </a:t>
            </a: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“EMOC/LSAS”, </a:t>
            </a: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</a:t>
            </a: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“doctor </a:t>
            </a: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</a:t>
            </a: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call/Specialist” </a:t>
            </a: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 fill the detail of that doctor.</a:t>
            </a:r>
          </a:p>
          <a:p>
            <a:pPr indent="-285750" algn="just">
              <a:buFont typeface="Wingdings" panose="05000000000000000000" pitchFamily="2" charset="2"/>
              <a:buChar char="§"/>
            </a:pP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more than one case perform in same date click on </a:t>
            </a: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“Add Case” </a:t>
            </a: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follow the same.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474" y="9476"/>
            <a:ext cx="611481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 smtClean="0"/>
              <a:t>Step </a:t>
            </a:r>
            <a:r>
              <a:rPr lang="en-IN" sz="1400" b="1" dirty="0" smtClean="0"/>
              <a:t>5: </a:t>
            </a:r>
            <a:r>
              <a:rPr lang="en-IN" sz="1400" b="1" dirty="0" smtClean="0"/>
              <a:t>Fill the detail as required</a:t>
            </a:r>
            <a:endParaRPr lang="en-IN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5620" y="5292298"/>
            <a:ext cx="5169240" cy="15657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 Day”: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 day in which an employee is not scheduled to </a:t>
            </a:r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work.</a:t>
            </a:r>
            <a:endParaRPr lang="en-IN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“Leave” :It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period of time that one must be away from one's primary 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</a:t>
            </a:r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just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it is “off day or leave” select accordingly, and click on send button for approval.</a:t>
            </a:r>
            <a:endParaRPr lang="en-IN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475" y="393841"/>
            <a:ext cx="6274525" cy="30212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368245" y="854794"/>
            <a:ext cx="16640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 smtClean="0"/>
              <a:t>Detail Required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39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9096"/>
            <a:ext cx="608729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 smtClean="0"/>
              <a:t> Option provided on the bottom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b="1" dirty="0" smtClean="0"/>
              <a:t>“Back”: Click “Back” button to move to the previous page.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b="1" dirty="0" smtClean="0"/>
              <a:t>“Save”: Click “Save” to save the data entered in the form for a particular date. Note: </a:t>
            </a:r>
            <a:r>
              <a:rPr lang="en-IN" sz="1400" b="1" dirty="0" smtClean="0"/>
              <a:t>single tick means data saved </a:t>
            </a:r>
            <a:r>
              <a:rPr lang="en-IN" sz="1400" b="1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b="1" dirty="0" smtClean="0"/>
              <a:t>“Send” :”Click Send” to pass on the entered data for the approval. Note: </a:t>
            </a:r>
            <a:r>
              <a:rPr lang="en-IN" sz="1400" b="1" dirty="0" smtClean="0"/>
              <a:t>Double tick means data sync to server.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400" b="1" dirty="0" smtClean="0"/>
              <a:t>“Log out”: </a:t>
            </a:r>
            <a:r>
              <a:rPr lang="en-IN" sz="1400" b="1" dirty="0" smtClean="0"/>
              <a:t>Click “Log out” </a:t>
            </a:r>
            <a:r>
              <a:rPr lang="en-IN" sz="1400" b="1" dirty="0"/>
              <a:t>t</a:t>
            </a:r>
            <a:r>
              <a:rPr lang="en-IN" sz="1400" b="1" dirty="0" smtClean="0"/>
              <a:t>o </a:t>
            </a:r>
            <a:r>
              <a:rPr lang="en-IN" sz="1400" b="1" dirty="0" smtClean="0"/>
              <a:t>exit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606626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 smtClean="0"/>
              <a:t>Step </a:t>
            </a:r>
            <a:r>
              <a:rPr lang="en-IN" sz="1400" b="1" dirty="0" smtClean="0"/>
              <a:t>6</a:t>
            </a:r>
            <a:r>
              <a:rPr lang="en-IN" sz="1400" b="1" dirty="0" smtClean="0"/>
              <a:t>: </a:t>
            </a:r>
            <a:r>
              <a:rPr lang="en-IN" sz="1400" b="1" dirty="0" smtClean="0"/>
              <a:t>Comment box is available where you are able to put any comment regarding case or any similar detail </a:t>
            </a:r>
            <a:endParaRPr lang="en-IN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20"/>
            <a:ext cx="6144330" cy="419587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518373" y="1108635"/>
            <a:ext cx="154789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 smtClean="0"/>
              <a:t>Final Step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50" y="1"/>
            <a:ext cx="3541277" cy="27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15354" cy="48985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80222" y="5570899"/>
            <a:ext cx="530214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1400" b="1" dirty="0" smtClean="0"/>
              <a:t>Settings: In this section you are able to </a:t>
            </a:r>
            <a:r>
              <a:rPr lang="en-IN" sz="1400" b="1" dirty="0" smtClean="0"/>
              <a:t>“change </a:t>
            </a:r>
            <a:r>
              <a:rPr lang="en-IN" sz="1400" b="1" dirty="0" smtClean="0"/>
              <a:t>your </a:t>
            </a:r>
            <a:r>
              <a:rPr lang="en-IN" sz="1400" b="1" dirty="0" smtClean="0"/>
              <a:t>password” &amp; “profile information”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400" b="1" dirty="0" smtClean="0"/>
              <a:t>Reset</a:t>
            </a:r>
            <a:r>
              <a:rPr lang="en-IN" sz="1400" b="1" dirty="0" smtClean="0"/>
              <a:t>: To clean the </a:t>
            </a:r>
            <a:r>
              <a:rPr lang="en-IN" sz="1400" b="1" dirty="0" smtClean="0"/>
              <a:t>cache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400" b="1" dirty="0" smtClean="0"/>
              <a:t>Manual </a:t>
            </a:r>
            <a:r>
              <a:rPr lang="en-IN" sz="1400" b="1" dirty="0" smtClean="0"/>
              <a:t>Sync: Data saved in offline mode can be synced manually  in one go on the availability of internet  </a:t>
            </a:r>
            <a:endParaRPr lang="en-IN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120640" y="1178617"/>
            <a:ext cx="155958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 smtClean="0"/>
              <a:t>Report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22" y="1"/>
            <a:ext cx="5492985" cy="36445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34471" y="480371"/>
            <a:ext cx="154789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 smtClean="0"/>
              <a:t>Setting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172368" y="4961680"/>
            <a:ext cx="63851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 smtClean="0"/>
              <a:t>Report </a:t>
            </a:r>
            <a:r>
              <a:rPr lang="en-IN" sz="1400" b="1" dirty="0" smtClean="0"/>
              <a:t>Section: </a:t>
            </a:r>
            <a:r>
              <a:rPr lang="en-IN" sz="1400" b="1" dirty="0" smtClean="0"/>
              <a:t>Click on </a:t>
            </a:r>
            <a:r>
              <a:rPr lang="en-IN" sz="1400" b="1" dirty="0" smtClean="0"/>
              <a:t>“Report” </a:t>
            </a:r>
            <a:r>
              <a:rPr lang="en-IN" sz="1400" b="1" dirty="0" smtClean="0"/>
              <a:t>and check your  report</a:t>
            </a:r>
            <a:endParaRPr lang="en-IN" sz="1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22" y="3095897"/>
            <a:ext cx="5492985" cy="24750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34470" y="3653619"/>
            <a:ext cx="154789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 smtClean="0"/>
              <a:t>Setting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871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308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abhieet singh</dc:creator>
  <cp:lastModifiedBy>abhieet singh</cp:lastModifiedBy>
  <cp:revision>37</cp:revision>
  <cp:lastPrinted>2019-12-06T07:10:42Z</cp:lastPrinted>
  <dcterms:created xsi:type="dcterms:W3CDTF">2019-12-05T08:39:27Z</dcterms:created>
  <dcterms:modified xsi:type="dcterms:W3CDTF">2019-12-09T06:17:27Z</dcterms:modified>
</cp:coreProperties>
</file>