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6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2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3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3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7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233D-9F79-4BB9-BBF4-3E43B918F68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990E-5209-4C32-896E-AD11DDD3B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2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16EE7-A025-4531-8ECE-14165B793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933" y="333904"/>
            <a:ext cx="9144000" cy="2387600"/>
          </a:xfrm>
        </p:spPr>
        <p:txBody>
          <a:bodyPr/>
          <a:lstStyle/>
          <a:p>
            <a:r>
              <a:rPr lang="ko-KR" altLang="en-US" dirty="0"/>
              <a:t>스마트 센서 응용 설계</a:t>
            </a:r>
            <a:br>
              <a:rPr lang="en-US" altLang="ko-KR" dirty="0"/>
            </a:br>
            <a:r>
              <a:rPr lang="en-US" altLang="ko-KR" dirty="0"/>
              <a:t>- 10</a:t>
            </a:r>
            <a:r>
              <a:rPr lang="ko-KR" altLang="en-US" dirty="0"/>
              <a:t>주차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2482D0-96AE-4E45-ACAC-BDC2870A2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90378"/>
              </p:ext>
            </p:extLst>
          </p:nvPr>
        </p:nvGraphicFramePr>
        <p:xfrm>
          <a:off x="4133446" y="4495461"/>
          <a:ext cx="4466971" cy="1998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33676">
                  <a:extLst>
                    <a:ext uri="{9D8B030D-6E8A-4147-A177-3AD203B41FA5}">
                      <a16:colId xmlns:a16="http://schemas.microsoft.com/office/drawing/2014/main" val="2616230830"/>
                    </a:ext>
                  </a:extLst>
                </a:gridCol>
                <a:gridCol w="2233295">
                  <a:extLst>
                    <a:ext uri="{9D8B030D-6E8A-4147-A177-3AD203B41FA5}">
                      <a16:colId xmlns:a16="http://schemas.microsoft.com/office/drawing/2014/main" val="2574324433"/>
                    </a:ext>
                  </a:extLst>
                </a:gridCol>
              </a:tblGrid>
              <a:tr h="499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effectLst/>
                        </a:rPr>
                        <a:t>학과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effectLst/>
                        </a:rPr>
                        <a:t>정보통신학과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15598335"/>
                  </a:ext>
                </a:extLst>
              </a:tr>
              <a:tr h="499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effectLst/>
                        </a:rPr>
                        <a:t>학번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>
                          <a:effectLst/>
                        </a:rPr>
                        <a:t>20180581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88689893"/>
                  </a:ext>
                </a:extLst>
              </a:tr>
              <a:tr h="499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effectLst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effectLst/>
                        </a:rPr>
                        <a:t>지수현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55509269"/>
                  </a:ext>
                </a:extLst>
              </a:tr>
              <a:tr h="499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effectLst/>
                        </a:rPr>
                        <a:t>제출날짜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effectLst/>
                        </a:rPr>
                        <a:t>2020.05.20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045875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EE40C997-27C1-49B4-AA49-22925FE0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218" y="15277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9199912" descr="EMB000000900b07">
            <a:extLst>
              <a:ext uri="{FF2B5EF4-FFF2-40B4-BE49-F238E27FC236}">
                <a16:creationId xmlns:a16="http://schemas.microsoft.com/office/drawing/2014/main" id="{48AE4AF1-7DE1-49CF-A18E-C5B272A92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07" y="2721504"/>
            <a:ext cx="1912937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9FB6B-CFD9-4624-AF47-645D277B219F}"/>
              </a:ext>
            </a:extLst>
          </p:cNvPr>
          <p:cNvSpPr txBox="1"/>
          <p:nvPr/>
        </p:nvSpPr>
        <p:spPr>
          <a:xfrm>
            <a:off x="575475" y="423938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C</a:t>
            </a:r>
            <a:r>
              <a:rPr lang="ko-KR" altLang="en-US" sz="2400" b="1" dirty="0"/>
              <a:t>언어로 코딩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4E309-27A6-49AC-B1F9-2F20F0C34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4"/>
          <a:stretch/>
        </p:blipFill>
        <p:spPr>
          <a:xfrm>
            <a:off x="3275214" y="654770"/>
            <a:ext cx="7347101" cy="59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2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9FB6B-CFD9-4624-AF47-645D277B219F}"/>
              </a:ext>
            </a:extLst>
          </p:cNvPr>
          <p:cNvSpPr txBox="1"/>
          <p:nvPr/>
        </p:nvSpPr>
        <p:spPr>
          <a:xfrm>
            <a:off x="575475" y="423938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 err="1"/>
              <a:t>파이썬으로</a:t>
            </a:r>
            <a:r>
              <a:rPr lang="ko-KR" altLang="en-US" sz="2400" b="1" dirty="0"/>
              <a:t> 코딩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BFD838-3B3D-4D56-AE7F-7B3C32C0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47" y="1190625"/>
            <a:ext cx="6381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akaoTalk_20200520_115753155">
            <a:hlinkClick r:id="" action="ppaction://media"/>
            <a:extLst>
              <a:ext uri="{FF2B5EF4-FFF2-40B4-BE49-F238E27FC236}">
                <a16:creationId xmlns:a16="http://schemas.microsoft.com/office/drawing/2014/main" id="{CD5F82CD-0825-448F-992D-C4F9A6A65F0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8416" y="1180406"/>
            <a:ext cx="9501741" cy="535339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AE495-AB3F-43C4-ACE6-DB623B4A92B7}"/>
              </a:ext>
            </a:extLst>
          </p:cNvPr>
          <p:cNvSpPr txBox="1"/>
          <p:nvPr/>
        </p:nvSpPr>
        <p:spPr>
          <a:xfrm>
            <a:off x="558849" y="450204"/>
            <a:ext cx="308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Led</a:t>
            </a:r>
            <a:r>
              <a:rPr lang="ko-KR" altLang="en-US" sz="2400" b="1" dirty="0"/>
              <a:t> 제어 실험 결과</a:t>
            </a:r>
          </a:p>
        </p:txBody>
      </p:sp>
    </p:spTree>
    <p:extLst>
      <p:ext uri="{BB962C8B-B14F-4D97-AF65-F5344CB8AC3E}">
        <p14:creationId xmlns:p14="http://schemas.microsoft.com/office/powerpoint/2010/main" val="18695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27</Words>
  <Application>Microsoft Office PowerPoint</Application>
  <PresentationFormat>와이드스크린</PresentationFormat>
  <Paragraphs>12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함초롬바탕</vt:lpstr>
      <vt:lpstr>Arial</vt:lpstr>
      <vt:lpstr>Calibri</vt:lpstr>
      <vt:lpstr>Calibri Light</vt:lpstr>
      <vt:lpstr>Office Theme</vt:lpstr>
      <vt:lpstr>스마트 센서 응용 설계 - 10주차 -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기초 설계 - 7주차 -</dc:title>
  <dc:creator>지수현</dc:creator>
  <cp:lastModifiedBy>지수현</cp:lastModifiedBy>
  <cp:revision>17</cp:revision>
  <dcterms:created xsi:type="dcterms:W3CDTF">2020-04-29T03:31:44Z</dcterms:created>
  <dcterms:modified xsi:type="dcterms:W3CDTF">2020-05-20T03:23:29Z</dcterms:modified>
</cp:coreProperties>
</file>