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C7480-69B5-40FD-54BB-0FC469F5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CC2FB-16A7-F97A-10D1-EE9D7E91A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FCF44-D3F9-C252-C2D5-13A97BA0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A3FAD-EE18-B6B0-B2BD-39455CC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64C47-C46E-474D-FC6A-DAC180F1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6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4A196-EDF7-5417-8F97-A01034AD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7378DA-FDB6-955E-B79B-51B809903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54665-91E3-C82B-1A5F-64E945E9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0D12E-DB9C-9879-33DF-8D99B657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7EAA0-5C44-C48A-6E01-F702166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4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537939-6D7B-82AC-2740-5C8DCFCEC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26E67-137F-A31C-62E5-5614D0EE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5F00B-B067-E178-25EB-FB66ADDC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93BCB-1CC2-0BA0-7EF0-C2291F54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482B3-EE8E-3E75-F2AF-B56229F7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5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82F8-62E7-7368-62F3-885D23B7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03F5C-4E29-79F4-3A7B-C7D99D7E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E4156-1483-6D74-D5C9-1E77EDD4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50DA3-B3CB-2051-F3E1-31177FA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F1EAB-9F11-B57D-9D24-C6D8C68E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65DA2-1AF5-14B5-F3D9-FFC1D72E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38709-CFAF-CEC1-53BB-3AF45617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A0E24-38BB-55A1-4EA4-C74DDCC9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B0BEA-D166-EDCF-21A2-DD8FB533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21118-FA38-9906-1E77-D477F074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4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5283C-82BC-BABD-3DF7-7C09D964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75A88-ED01-D262-D858-296B65D13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CCB4E6-03A2-2985-A785-608A9436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4FA71-6081-F472-374D-2F750A60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820DE-015F-6785-651F-4446BF29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8FC40-1EA6-54EE-4D25-949E4ABD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1CE5F-B410-CFAB-91C5-5305D7C7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CA031-D4F7-799C-0C05-50BB4E6E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13B60-6916-6C70-224E-BEE91B71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4A0EF0-659A-744E-0F81-A5C3EF1B0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3BBE34-F49C-507F-D68D-9D8B0C49F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60C408-21F5-E9DD-D9DF-56840EA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1BACFE-C5BC-DB8B-CE2A-7D196366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A03B6A-47EB-BEAB-090B-458DF9B9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8F007-5B82-08A8-9384-B19078A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5FB89D-3B17-95E4-7CD3-2DC78B6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85CC4-CF5D-0CDE-0CA8-868822D6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79D6E9-2569-2C03-0F2A-F1279CF0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0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72562-02DD-41FD-6023-42019C37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76A949-4647-CA31-59B9-0CBA5556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B9983-A1FA-DBFE-EF24-746B547B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5FE46-A861-D466-A49E-635AF23A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6BF59-CCAD-E45B-E489-57D4A711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1D032-6453-98EF-A872-A26A80F3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EE043-6A96-23FE-C39F-99AC40C7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87DFD-0E13-E6E2-5CAD-16AD9090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3F0C5-FA9C-A54C-9285-23ED9182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8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D303-11B3-A901-A15C-959CE23A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75F4B1-FE46-549F-750C-19BAE4833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138FB-8951-6652-D02F-7CE56D0D2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05760-91C7-2AAC-0028-F9EA6F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91FB5-0100-15CC-B2E7-AF0E4A0D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B9B4B-DAC9-9794-EF91-08BCECF8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06A33A-2288-6019-2EC0-2ADB7EE9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EB48B-19AB-4913-E970-D4412865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F18D1-374C-485C-43FF-558626B6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F97B-6B1D-4A8F-A99F-AD4A3E18466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07B14-90E7-C34A-AB0C-2DB2557C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AEC6A-F728-50AA-A535-F0864293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96D9-180C-47CF-91DF-00330AFF4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912697-2923-A314-CEA6-8F599CA3CCDE}"/>
              </a:ext>
            </a:extLst>
          </p:cNvPr>
          <p:cNvGrpSpPr/>
          <p:nvPr/>
        </p:nvGrpSpPr>
        <p:grpSpPr>
          <a:xfrm>
            <a:off x="2900715" y="1094916"/>
            <a:ext cx="6390572" cy="2607699"/>
            <a:chOff x="2900715" y="1094916"/>
            <a:chExt cx="6390572" cy="260769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BCFCB65-C4D9-FA9D-794D-D329FA9EC8B1}"/>
                </a:ext>
              </a:extLst>
            </p:cNvPr>
            <p:cNvSpPr/>
            <p:nvPr/>
          </p:nvSpPr>
          <p:spPr>
            <a:xfrm>
              <a:off x="5319681" y="1094916"/>
              <a:ext cx="1552638" cy="7768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zh-CN" altLang="en-US" dirty="0"/>
                <a:t>注册中心</a:t>
              </a:r>
              <a:endParaRPr lang="en-US" altLang="zh-CN" dirty="0"/>
            </a:p>
            <a:p>
              <a:pPr algn="ctr">
                <a:lnSpc>
                  <a:spcPct val="125000"/>
                </a:lnSpc>
              </a:pPr>
              <a:r>
                <a:rPr lang="en-US" altLang="zh-CN" sz="1400" dirty="0" err="1"/>
                <a:t>Nacos</a:t>
              </a:r>
              <a:endParaRPr lang="zh-CN" altLang="en-US" sz="1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E391386-16F9-CF91-53CD-D0A1C8BD9ABB}"/>
                </a:ext>
              </a:extLst>
            </p:cNvPr>
            <p:cNvSpPr/>
            <p:nvPr/>
          </p:nvSpPr>
          <p:spPr>
            <a:xfrm>
              <a:off x="2900715" y="2925773"/>
              <a:ext cx="1552638" cy="7768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zh-CN" altLang="en-US" dirty="0"/>
                <a:t>客户端</a:t>
              </a:r>
              <a:endParaRPr lang="en-US" altLang="zh-CN" dirty="0"/>
            </a:p>
            <a:p>
              <a:pPr algn="ctr">
                <a:lnSpc>
                  <a:spcPct val="125000"/>
                </a:lnSpc>
              </a:pPr>
              <a:r>
                <a:rPr lang="en-US" altLang="zh-CN" sz="1400" dirty="0" err="1"/>
                <a:t>sRPC</a:t>
              </a:r>
              <a:r>
                <a:rPr lang="en-US" altLang="zh-CN" sz="1400" dirty="0"/>
                <a:t> Client</a:t>
              </a:r>
              <a:endParaRPr lang="zh-CN" altLang="en-US" sz="1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0858E87-B0AE-B298-1835-20C6EB7CB8E9}"/>
                </a:ext>
              </a:extLst>
            </p:cNvPr>
            <p:cNvSpPr/>
            <p:nvPr/>
          </p:nvSpPr>
          <p:spPr>
            <a:xfrm>
              <a:off x="7738649" y="2925773"/>
              <a:ext cx="1552638" cy="7768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zh-CN" altLang="en-US" dirty="0"/>
                <a:t>服务端</a:t>
              </a:r>
              <a:endParaRPr lang="en-US" altLang="zh-CN" dirty="0"/>
            </a:p>
            <a:p>
              <a:pPr algn="ctr">
                <a:lnSpc>
                  <a:spcPct val="125000"/>
                </a:lnSpc>
              </a:pPr>
              <a:r>
                <a:rPr lang="en-US" altLang="zh-CN" sz="1400" dirty="0" err="1"/>
                <a:t>sRPC</a:t>
              </a:r>
              <a:r>
                <a:rPr lang="en-US" altLang="zh-CN" sz="1400" dirty="0"/>
                <a:t> Server</a:t>
              </a:r>
              <a:endParaRPr lang="zh-CN" altLang="en-US" sz="1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43FDF1A-7FBE-12B9-95B3-2DFA6F1CB324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6872319" y="1871758"/>
              <a:ext cx="1642649" cy="1054015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D430F4D-ABC1-6E80-EFEC-F2E633610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376" y="1871758"/>
              <a:ext cx="1642647" cy="1054015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F19ED1D-2FE0-778D-FFCA-67A8CBC4F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520" y="1871758"/>
              <a:ext cx="1642647" cy="1054015"/>
            </a:xfrm>
            <a:prstGeom prst="straightConnector1">
              <a:avLst/>
            </a:prstGeom>
            <a:ln w="38100">
              <a:solidFill>
                <a:srgbClr val="5B9BD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2534600-8736-E462-51C4-4D0D730F070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53353" y="3314194"/>
              <a:ext cx="3285296" cy="0"/>
            </a:xfrm>
            <a:prstGeom prst="straightConnector1">
              <a:avLst/>
            </a:prstGeom>
            <a:ln w="38100">
              <a:solidFill>
                <a:srgbClr val="ED7D3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EBE1F5-A898-D734-3F2A-19E42702C0F8}"/>
                </a:ext>
              </a:extLst>
            </p:cNvPr>
            <p:cNvSpPr txBox="1"/>
            <p:nvPr/>
          </p:nvSpPr>
          <p:spPr>
            <a:xfrm>
              <a:off x="7738649" y="2148931"/>
              <a:ext cx="1227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70AD47"/>
                  </a:solidFill>
                </a:rPr>
                <a:t>注册服务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5F7C4A1-26D4-79B0-51D4-646DDFE080CE}"/>
                </a:ext>
              </a:extLst>
            </p:cNvPr>
            <p:cNvSpPr txBox="1"/>
            <p:nvPr/>
          </p:nvSpPr>
          <p:spPr>
            <a:xfrm>
              <a:off x="5482309" y="3354516"/>
              <a:ext cx="1227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ED7D31"/>
                  </a:solidFill>
                </a:rPr>
                <a:t>异步调用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D234C6-A797-E7B5-6FF0-F7001207E292}"/>
                </a:ext>
              </a:extLst>
            </p:cNvPr>
            <p:cNvSpPr txBox="1"/>
            <p:nvPr/>
          </p:nvSpPr>
          <p:spPr>
            <a:xfrm>
              <a:off x="3017312" y="2148930"/>
              <a:ext cx="1227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rgbClr val="5B9BD5"/>
                  </a:solidFill>
                </a:rPr>
                <a:t>获取服务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9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D94FE42D-FAEB-77DF-B703-D16DADB6833D}"/>
              </a:ext>
            </a:extLst>
          </p:cNvPr>
          <p:cNvGrpSpPr/>
          <p:nvPr/>
        </p:nvGrpSpPr>
        <p:grpSpPr>
          <a:xfrm>
            <a:off x="1002322" y="1503542"/>
            <a:ext cx="9804313" cy="4557954"/>
            <a:chOff x="1002322" y="1503542"/>
            <a:chExt cx="9804313" cy="45579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4279BF2-7CD3-54B4-497D-E1769282F27A}"/>
                </a:ext>
              </a:extLst>
            </p:cNvPr>
            <p:cNvSpPr/>
            <p:nvPr/>
          </p:nvSpPr>
          <p:spPr>
            <a:xfrm>
              <a:off x="7539384" y="1546352"/>
              <a:ext cx="3267251" cy="1882648"/>
            </a:xfrm>
            <a:prstGeom prst="roundRect">
              <a:avLst>
                <a:gd name="adj" fmla="val 5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/>
                <a:t>G2</a:t>
              </a:r>
              <a:endParaRPr lang="zh-CN" altLang="en-US" sz="1400" b="1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F19F7B8-B085-E061-C9E9-CC90962FDAD0}"/>
                </a:ext>
              </a:extLst>
            </p:cNvPr>
            <p:cNvSpPr/>
            <p:nvPr/>
          </p:nvSpPr>
          <p:spPr>
            <a:xfrm>
              <a:off x="7852550" y="2144207"/>
              <a:ext cx="2640918" cy="1004143"/>
            </a:xfrm>
            <a:prstGeom prst="roundRect">
              <a:avLst>
                <a:gd name="adj" fmla="val 9435"/>
              </a:avLst>
            </a:prstGeom>
            <a:solidFill>
              <a:srgbClr val="5B9B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 err="1"/>
                <a:t>Impl</a:t>
              </a:r>
              <a:r>
                <a:rPr lang="en-US" altLang="zh-CN" b="1" dirty="0"/>
                <a:t> A+B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400" i="1" dirty="0"/>
                <a:t>G2@ServiceA@1.0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400" i="1" dirty="0"/>
                <a:t>G2@ServiceB@1.0</a:t>
              </a:r>
              <a:endParaRPr lang="zh-CN" altLang="en-US" sz="1400" i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A084129-8E12-2266-D0A8-D5C47E965AC7}"/>
                </a:ext>
              </a:extLst>
            </p:cNvPr>
            <p:cNvSpPr/>
            <p:nvPr/>
          </p:nvSpPr>
          <p:spPr>
            <a:xfrm>
              <a:off x="1002322" y="1503542"/>
              <a:ext cx="3267251" cy="4459108"/>
            </a:xfrm>
            <a:prstGeom prst="roundRect">
              <a:avLst>
                <a:gd name="adj" fmla="val 5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/>
                <a:t>G1</a:t>
              </a:r>
              <a:endParaRPr lang="zh-CN" altLang="en-US" sz="1400" b="1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60B937A-F69C-2AFF-2D37-32FCB928F363}"/>
                </a:ext>
              </a:extLst>
            </p:cNvPr>
            <p:cNvSpPr/>
            <p:nvPr/>
          </p:nvSpPr>
          <p:spPr>
            <a:xfrm>
              <a:off x="1327948" y="2306955"/>
              <a:ext cx="2640918" cy="678652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 err="1"/>
                <a:t>Impl</a:t>
              </a:r>
              <a:r>
                <a:rPr lang="en-US" altLang="zh-CN" b="1" dirty="0"/>
                <a:t> A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400" i="1" dirty="0"/>
                <a:t>G1@ServiceA@1.0</a:t>
              </a:r>
              <a:endParaRPr lang="zh-CN" altLang="en-US" sz="1400" i="1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B33A396-D798-BAAD-D80B-653636BBA6BF}"/>
                </a:ext>
              </a:extLst>
            </p:cNvPr>
            <p:cNvSpPr/>
            <p:nvPr/>
          </p:nvSpPr>
          <p:spPr>
            <a:xfrm>
              <a:off x="1315488" y="4064365"/>
              <a:ext cx="2640918" cy="678652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 err="1"/>
                <a:t>Impl</a:t>
              </a:r>
              <a:r>
                <a:rPr lang="en-US" altLang="zh-CN" b="1" dirty="0"/>
                <a:t> C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400" i="1" dirty="0"/>
                <a:t>G1@ServiceC@1.0</a:t>
              </a:r>
              <a:endParaRPr lang="zh-CN" altLang="en-US" sz="1400" i="1" dirty="0"/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35BD82FE-55BF-1846-9A07-695A242E7795}"/>
                </a:ext>
              </a:extLst>
            </p:cNvPr>
            <p:cNvCxnSpPr>
              <a:stCxn id="2" idx="1"/>
              <a:endCxn id="18" idx="3"/>
            </p:cNvCxnSpPr>
            <p:nvPr/>
          </p:nvCxnSpPr>
          <p:spPr>
            <a:xfrm rot="10800000" flipV="1">
              <a:off x="3968866" y="2646279"/>
              <a:ext cx="1185118" cy="1"/>
            </a:xfrm>
            <a:prstGeom prst="curvedConnector3">
              <a:avLst/>
            </a:prstGeom>
            <a:ln w="38100">
              <a:gradFill flip="none" rotWithShape="1">
                <a:gsLst>
                  <a:gs pos="0">
                    <a:srgbClr val="5B9BD5"/>
                  </a:gs>
                  <a:gs pos="100000">
                    <a:srgbClr val="70AD47"/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4F969291-D88C-7613-1F8F-C828F72ACE87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6652413" y="2646279"/>
              <a:ext cx="1200137" cy="1"/>
            </a:xfrm>
            <a:prstGeom prst="curvedConnector3">
              <a:avLst>
                <a:gd name="adj1" fmla="val 50000"/>
              </a:avLst>
            </a:prstGeom>
            <a:ln w="38100">
              <a:gradFill flip="none" rotWithShape="1">
                <a:gsLst>
                  <a:gs pos="0">
                    <a:srgbClr val="5B9BD5"/>
                  </a:gs>
                  <a:gs pos="100000">
                    <a:srgbClr val="70AD47"/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00815E46-21F8-1AC4-292D-AD7A0DD375B8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6652414" y="2646279"/>
              <a:ext cx="1200136" cy="1314968"/>
            </a:xfrm>
            <a:prstGeom prst="curvedConnector3">
              <a:avLst>
                <a:gd name="adj1" fmla="val 50000"/>
              </a:avLst>
            </a:prstGeom>
            <a:ln w="38100">
              <a:gradFill flip="none" rotWithShape="1">
                <a:gsLst>
                  <a:gs pos="0">
                    <a:srgbClr val="5B9BD5"/>
                  </a:gs>
                  <a:gs pos="100000">
                    <a:srgbClr val="70AD47"/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7AA9025-E3DB-7E7A-E6D4-767B61C72349}"/>
                </a:ext>
              </a:extLst>
            </p:cNvPr>
            <p:cNvSpPr/>
            <p:nvPr/>
          </p:nvSpPr>
          <p:spPr>
            <a:xfrm>
              <a:off x="1315488" y="3185660"/>
              <a:ext cx="2640918" cy="678652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 err="1"/>
                <a:t>Impl</a:t>
              </a:r>
              <a:r>
                <a:rPr lang="en-US" altLang="zh-CN" b="1" dirty="0"/>
                <a:t> A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400" i="1" dirty="0"/>
                <a:t>G1@ServiceA@2.0</a:t>
              </a:r>
              <a:endParaRPr lang="zh-CN" altLang="en-US" sz="1400" i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6603D194-95DD-A29F-A7B7-DD00F730CEA8}"/>
                </a:ext>
              </a:extLst>
            </p:cNvPr>
            <p:cNvSpPr/>
            <p:nvPr/>
          </p:nvSpPr>
          <p:spPr>
            <a:xfrm>
              <a:off x="1315488" y="4943070"/>
              <a:ext cx="2640918" cy="678652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 err="1"/>
                <a:t>Impl</a:t>
              </a:r>
              <a:r>
                <a:rPr lang="en-US" altLang="zh-CN" b="1" dirty="0"/>
                <a:t> C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400" i="1" dirty="0"/>
                <a:t>G1@ServiceC@2.0</a:t>
              </a:r>
              <a:endParaRPr lang="zh-CN" altLang="en-US" sz="1400" i="1" dirty="0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9CF5B80-9D82-2688-77CB-C6F6A2D07CE8}"/>
                </a:ext>
              </a:extLst>
            </p:cNvPr>
            <p:cNvSpPr/>
            <p:nvPr/>
          </p:nvSpPr>
          <p:spPr>
            <a:xfrm>
              <a:off x="5153984" y="2371391"/>
              <a:ext cx="1498429" cy="549777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/>
                <a:t>Service A</a:t>
              </a:r>
              <a:endParaRPr lang="zh-CN" altLang="en-US" sz="1400" b="1" dirty="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6FB21B7-77A5-E4D0-F6D3-06CD49267FCD}"/>
                </a:ext>
              </a:extLst>
            </p:cNvPr>
            <p:cNvSpPr/>
            <p:nvPr/>
          </p:nvSpPr>
          <p:spPr>
            <a:xfrm>
              <a:off x="5153985" y="3686358"/>
              <a:ext cx="1498429" cy="549777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/>
                <a:t>Service B</a:t>
              </a:r>
              <a:endParaRPr lang="zh-CN" altLang="en-US" sz="1400" b="1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58B7AB2-9738-7DC9-EFFF-E12702045885}"/>
                </a:ext>
              </a:extLst>
            </p:cNvPr>
            <p:cNvSpPr/>
            <p:nvPr/>
          </p:nvSpPr>
          <p:spPr>
            <a:xfrm>
              <a:off x="5153984" y="5007508"/>
              <a:ext cx="1498429" cy="549777"/>
            </a:xfrm>
            <a:prstGeom prst="round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/>
                <a:t>Service C</a:t>
              </a:r>
              <a:endParaRPr lang="zh-CN" altLang="en-US" sz="1400" b="1" dirty="0"/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898EFB1F-A457-EA48-39F6-01264D6E875B}"/>
                </a:ext>
              </a:extLst>
            </p:cNvPr>
            <p:cNvCxnSpPr>
              <a:cxnSpLocks/>
              <a:stCxn id="2" idx="1"/>
              <a:endCxn id="43" idx="3"/>
            </p:cNvCxnSpPr>
            <p:nvPr/>
          </p:nvCxnSpPr>
          <p:spPr>
            <a:xfrm rot="10800000" flipV="1">
              <a:off x="3956406" y="2646280"/>
              <a:ext cx="1197578" cy="878706"/>
            </a:xfrm>
            <a:prstGeom prst="curvedConnector3">
              <a:avLst/>
            </a:prstGeom>
            <a:ln w="38100">
              <a:gradFill flip="none" rotWithShape="1">
                <a:gsLst>
                  <a:gs pos="0">
                    <a:srgbClr val="5B9BD5"/>
                  </a:gs>
                  <a:gs pos="100000">
                    <a:srgbClr val="70AD47"/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>
              <a:extLst>
                <a:ext uri="{FF2B5EF4-FFF2-40B4-BE49-F238E27FC236}">
                  <a16:creationId xmlns:a16="http://schemas.microsoft.com/office/drawing/2014/main" id="{B4095AA0-5F6B-2EA1-388A-312DD49B2C64}"/>
                </a:ext>
              </a:extLst>
            </p:cNvPr>
            <p:cNvCxnSpPr>
              <a:cxnSpLocks/>
              <a:stCxn id="48" idx="1"/>
              <a:endCxn id="44" idx="3"/>
            </p:cNvCxnSpPr>
            <p:nvPr/>
          </p:nvCxnSpPr>
          <p:spPr>
            <a:xfrm rot="10800000">
              <a:off x="3956406" y="5282397"/>
              <a:ext cx="1197578" cy="1"/>
            </a:xfrm>
            <a:prstGeom prst="curvedConnector3">
              <a:avLst/>
            </a:prstGeom>
            <a:ln w="38100">
              <a:gradFill flip="none" rotWithShape="1">
                <a:gsLst>
                  <a:gs pos="0">
                    <a:srgbClr val="5B9BD5"/>
                  </a:gs>
                  <a:gs pos="100000">
                    <a:srgbClr val="70AD47"/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DF543DFC-AA62-B081-0B1F-6F2277B7122B}"/>
                </a:ext>
              </a:extLst>
            </p:cNvPr>
            <p:cNvCxnSpPr>
              <a:cxnSpLocks/>
              <a:stCxn id="48" idx="1"/>
              <a:endCxn id="19" idx="3"/>
            </p:cNvCxnSpPr>
            <p:nvPr/>
          </p:nvCxnSpPr>
          <p:spPr>
            <a:xfrm rot="10800000">
              <a:off x="3956406" y="4403691"/>
              <a:ext cx="1197578" cy="878706"/>
            </a:xfrm>
            <a:prstGeom prst="curvedConnector3">
              <a:avLst/>
            </a:prstGeom>
            <a:ln w="38100">
              <a:gradFill flip="none" rotWithShape="1">
                <a:gsLst>
                  <a:gs pos="0">
                    <a:srgbClr val="5B9BD5"/>
                  </a:gs>
                  <a:gs pos="100000">
                    <a:srgbClr val="70AD47"/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A0092C66-86EC-EE52-0123-95ACADAA7579}"/>
                </a:ext>
              </a:extLst>
            </p:cNvPr>
            <p:cNvSpPr/>
            <p:nvPr/>
          </p:nvSpPr>
          <p:spPr>
            <a:xfrm>
              <a:off x="7536824" y="4178848"/>
              <a:ext cx="3267251" cy="1882648"/>
            </a:xfrm>
            <a:prstGeom prst="roundRect">
              <a:avLst>
                <a:gd name="adj" fmla="val 5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/>
                <a:t>G3</a:t>
              </a:r>
              <a:endParaRPr lang="zh-CN" altLang="en-US" sz="1400" b="1" dirty="0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669498C8-F8CB-9E7E-7FB2-CB7360FAE685}"/>
                </a:ext>
              </a:extLst>
            </p:cNvPr>
            <p:cNvSpPr/>
            <p:nvPr/>
          </p:nvSpPr>
          <p:spPr>
            <a:xfrm>
              <a:off x="7849990" y="4776703"/>
              <a:ext cx="2640918" cy="1004143"/>
            </a:xfrm>
            <a:prstGeom prst="roundRect">
              <a:avLst>
                <a:gd name="adj" fmla="val 9435"/>
              </a:avLst>
            </a:prstGeom>
            <a:solidFill>
              <a:srgbClr val="5B9BD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 err="1"/>
                <a:t>Impl</a:t>
              </a:r>
              <a:r>
                <a:rPr lang="en-US" altLang="zh-CN" b="1" dirty="0"/>
                <a:t> B+C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400" i="1" dirty="0"/>
                <a:t>G3@ServiceB@1.0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400" i="1" dirty="0"/>
                <a:t>G3@ServiceC@1.0</a:t>
              </a:r>
              <a:endParaRPr lang="zh-CN" altLang="en-US" sz="1400" i="1" dirty="0"/>
            </a:p>
          </p:txBody>
        </p:sp>
        <p:cxnSp>
          <p:nvCxnSpPr>
            <p:cNvPr id="76" name="连接符: 曲线 75">
              <a:extLst>
                <a:ext uri="{FF2B5EF4-FFF2-40B4-BE49-F238E27FC236}">
                  <a16:creationId xmlns:a16="http://schemas.microsoft.com/office/drawing/2014/main" id="{02D6E5B4-53A1-8ACE-5430-3229631686A3}"/>
                </a:ext>
              </a:extLst>
            </p:cNvPr>
            <p:cNvCxnSpPr>
              <a:cxnSpLocks/>
              <a:stCxn id="48" idx="3"/>
              <a:endCxn id="75" idx="1"/>
            </p:cNvCxnSpPr>
            <p:nvPr/>
          </p:nvCxnSpPr>
          <p:spPr>
            <a:xfrm flipV="1">
              <a:off x="6652413" y="5278775"/>
              <a:ext cx="1197577" cy="3622"/>
            </a:xfrm>
            <a:prstGeom prst="curvedConnector3">
              <a:avLst>
                <a:gd name="adj1" fmla="val 50000"/>
              </a:avLst>
            </a:prstGeom>
            <a:ln w="38100">
              <a:gradFill flip="none" rotWithShape="1">
                <a:gsLst>
                  <a:gs pos="0">
                    <a:srgbClr val="5B9BD5"/>
                  </a:gs>
                  <a:gs pos="100000">
                    <a:srgbClr val="70AD47"/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87011EAA-A78A-75B5-FFB4-A35814012AF8}"/>
                </a:ext>
              </a:extLst>
            </p:cNvPr>
            <p:cNvCxnSpPr>
              <a:cxnSpLocks/>
              <a:stCxn id="3" idx="3"/>
              <a:endCxn id="75" idx="1"/>
            </p:cNvCxnSpPr>
            <p:nvPr/>
          </p:nvCxnSpPr>
          <p:spPr>
            <a:xfrm>
              <a:off x="6652414" y="3961247"/>
              <a:ext cx="1197576" cy="1317528"/>
            </a:xfrm>
            <a:prstGeom prst="curvedConnector3">
              <a:avLst>
                <a:gd name="adj1" fmla="val 50000"/>
              </a:avLst>
            </a:prstGeom>
            <a:ln w="38100">
              <a:gradFill flip="none" rotWithShape="1">
                <a:gsLst>
                  <a:gs pos="0">
                    <a:srgbClr val="5B9BD5"/>
                  </a:gs>
                  <a:gs pos="100000">
                    <a:srgbClr val="70AD47"/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7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81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 Hu</dc:creator>
  <cp:lastModifiedBy>Steve Hu</cp:lastModifiedBy>
  <cp:revision>5</cp:revision>
  <dcterms:created xsi:type="dcterms:W3CDTF">2024-05-07T12:14:44Z</dcterms:created>
  <dcterms:modified xsi:type="dcterms:W3CDTF">2024-05-10T07:20:48Z</dcterms:modified>
</cp:coreProperties>
</file>