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>
        <p:scale>
          <a:sx n="82" d="100"/>
          <a:sy n="82" d="100"/>
        </p:scale>
        <p:origin x="402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6589-1BCA-484E-AA26-1454CC0576EE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18BF-4B41-47B2-B68E-D4994ACB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282133" y="341004"/>
            <a:ext cx="1397809" cy="3895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751229" y="338871"/>
            <a:ext cx="1397809" cy="3895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76969" y="341004"/>
            <a:ext cx="1397809" cy="3895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24822"/>
              </p:ext>
            </p:extLst>
          </p:nvPr>
        </p:nvGraphicFramePr>
        <p:xfrm>
          <a:off x="4034219" y="819516"/>
          <a:ext cx="2713421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6869"/>
                <a:gridCol w="877614"/>
                <a:gridCol w="698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Annie Hall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W. Allen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$38m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Manhattan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W. Allen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$39m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94316"/>
              </p:ext>
            </p:extLst>
          </p:nvPr>
        </p:nvGraphicFramePr>
        <p:xfrm>
          <a:off x="3975538" y="2518075"/>
          <a:ext cx="2861441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4379"/>
                <a:gridCol w="762000"/>
                <a:gridCol w="8250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Transformers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M. Bay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$319m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The Rock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M.Bay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$134m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75292"/>
              </p:ext>
            </p:extLst>
          </p:nvPr>
        </p:nvGraphicFramePr>
        <p:xfrm>
          <a:off x="7256939" y="1004936"/>
          <a:ext cx="18529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2237"/>
                <a:gridCol w="9306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W. Allen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$38.5m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464"/>
              </p:ext>
            </p:extLst>
          </p:nvPr>
        </p:nvGraphicFramePr>
        <p:xfrm>
          <a:off x="7256940" y="2703495"/>
          <a:ext cx="1852901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9297"/>
                <a:gridCol w="1043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M. Bay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$226.5m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9"/>
              </p:ext>
            </p:extLst>
          </p:nvPr>
        </p:nvGraphicFramePr>
        <p:xfrm>
          <a:off x="9594192" y="1465899"/>
          <a:ext cx="201973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194"/>
                <a:gridCol w="10615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Director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Avg. Gross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W. Allen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$38.5m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M. Bay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$226.5m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524920" y="1004936"/>
            <a:ext cx="509299" cy="7345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95580" y="1375776"/>
            <a:ext cx="538639" cy="11046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80910" y="2023241"/>
            <a:ext cx="472074" cy="6731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95580" y="2779986"/>
            <a:ext cx="479958" cy="26457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6772589" y="872651"/>
            <a:ext cx="484350" cy="3177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47640" y="1318713"/>
            <a:ext cx="509299" cy="9469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36979" y="2696341"/>
            <a:ext cx="419960" cy="836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1"/>
          </p:cNvCxnSpPr>
          <p:nvPr/>
        </p:nvCxnSpPr>
        <p:spPr>
          <a:xfrm flipV="1">
            <a:off x="6836979" y="2888915"/>
            <a:ext cx="419961" cy="2396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109841" y="1190356"/>
            <a:ext cx="484351" cy="10985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109841" y="2649259"/>
            <a:ext cx="484350" cy="2630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76969" y="3521666"/>
            <a:ext cx="139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SPLIT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by director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33" y="3521666"/>
            <a:ext cx="139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APPLY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veraging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51229" y="3519533"/>
            <a:ext cx="139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COMBINE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o new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ranklin Gothic Demi Cond" panose="020B07060304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69531"/>
              </p:ext>
            </p:extLst>
          </p:nvPr>
        </p:nvGraphicFramePr>
        <p:xfrm>
          <a:off x="398515" y="1190356"/>
          <a:ext cx="3126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90"/>
                <a:gridCol w="951186"/>
                <a:gridCol w="864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Movie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Director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Demi Cond" panose="020B0706030402020204" pitchFamily="34" charset="0"/>
                        </a:rPr>
                        <a:t>Gross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mpd="sng"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Annie Hall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W. Allen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$38m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Transformers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M. Bay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$319m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Manhattan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W. Allen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$39m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The Rock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M.Bay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Franklin Gothic Medium Cond" panose="020B0606030402020204" pitchFamily="34" charset="0"/>
                        </a:rPr>
                        <a:t>$134m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Franklin Gothic Medium Cond" panose="020B06060304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10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Demi Cond</vt:lpstr>
      <vt:lpstr>Franklin Gothic Medium Cond</vt:lpstr>
      <vt:lpstr>Office Theme</vt:lpstr>
      <vt:lpstr>PowerPoint Presentation</vt:lpstr>
    </vt:vector>
  </TitlesOfParts>
  <Company>GSLIS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Organisciak, Peter</dc:creator>
  <cp:lastModifiedBy>Organisciak, Peter</cp:lastModifiedBy>
  <cp:revision>5</cp:revision>
  <dcterms:created xsi:type="dcterms:W3CDTF">2016-06-03T20:39:02Z</dcterms:created>
  <dcterms:modified xsi:type="dcterms:W3CDTF">2016-06-03T21:12:31Z</dcterms:modified>
</cp:coreProperties>
</file>