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C52A-DF4A-FD41-8BC4-987B8B85D8F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F01-89CA-DB40-910F-796DFC07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C52A-DF4A-FD41-8BC4-987B8B85D8F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F01-89CA-DB40-910F-796DFC07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C52A-DF4A-FD41-8BC4-987B8B85D8F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F01-89CA-DB40-910F-796DFC07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6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C52A-DF4A-FD41-8BC4-987B8B85D8F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F01-89CA-DB40-910F-796DFC07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C52A-DF4A-FD41-8BC4-987B8B85D8F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F01-89CA-DB40-910F-796DFC07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C52A-DF4A-FD41-8BC4-987B8B85D8FD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F01-89CA-DB40-910F-796DFC07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1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C52A-DF4A-FD41-8BC4-987B8B85D8FD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F01-89CA-DB40-910F-796DFC07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C52A-DF4A-FD41-8BC4-987B8B85D8FD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F01-89CA-DB40-910F-796DFC07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C52A-DF4A-FD41-8BC4-987B8B85D8FD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F01-89CA-DB40-910F-796DFC07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C52A-DF4A-FD41-8BC4-987B8B85D8FD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F01-89CA-DB40-910F-796DFC07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C52A-DF4A-FD41-8BC4-987B8B85D8FD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F01-89CA-DB40-910F-796DFC07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5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C52A-DF4A-FD41-8BC4-987B8B85D8F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7F01-89CA-DB40-910F-796DFC07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Very Exploratory</a:t>
            </a:r>
            <a:r>
              <a:rPr lang="en-US" dirty="0" smtClean="0"/>
              <a:t> Data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Bob Morrissey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Journals Content Over Time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JSTOR API: </a:t>
            </a:r>
            <a:r>
              <a:rPr lang="en-US" dirty="0" err="1" smtClean="0"/>
              <a:t>dfr.jstor.org</a:t>
            </a:r>
            <a:endParaRPr lang="en-US" dirty="0"/>
          </a:p>
          <a:p>
            <a:pPr lvl="1"/>
            <a:r>
              <a:rPr lang="en-US" dirty="0" smtClean="0"/>
              <a:t>Provides xml files in batches of 1000 citations / </a:t>
            </a:r>
            <a:r>
              <a:rPr lang="en-US" dirty="0" err="1" smtClean="0"/>
              <a:t>wordcounts</a:t>
            </a:r>
            <a:r>
              <a:rPr lang="en-US" dirty="0" smtClean="0"/>
              <a:t>/ bigrams</a:t>
            </a:r>
          </a:p>
          <a:p>
            <a:pPr lvl="1"/>
            <a:r>
              <a:rPr lang="en-US" dirty="0" smtClean="0"/>
              <a:t>Requested 1000 each of WMQ, JAH, AHR, EH, </a:t>
            </a:r>
            <a:r>
              <a:rPr lang="en-US" dirty="0" err="1" smtClean="0"/>
              <a:t>Ethnohistory</a:t>
            </a:r>
            <a:r>
              <a:rPr lang="en-US" dirty="0"/>
              <a:t> </a:t>
            </a:r>
            <a:r>
              <a:rPr lang="en-US" dirty="0" smtClean="0"/>
              <a:t>(n = ~ 5000)</a:t>
            </a:r>
            <a:endParaRPr lang="en-US" dirty="0"/>
          </a:p>
          <a:p>
            <a:r>
              <a:rPr lang="en-US" dirty="0" smtClean="0"/>
              <a:t>Plan to use several techniques:</a:t>
            </a:r>
          </a:p>
          <a:p>
            <a:pPr lvl="1"/>
            <a:r>
              <a:rPr lang="en-US" dirty="0" smtClean="0"/>
              <a:t>Classifiers (a la </a:t>
            </a:r>
            <a:r>
              <a:rPr lang="en-US" dirty="0" err="1" smtClean="0"/>
              <a:t>Trumpian</a:t>
            </a:r>
            <a:r>
              <a:rPr lang="en-US" dirty="0" smtClean="0"/>
              <a:t> tweet analysis) to explore differentiation over time, by journal</a:t>
            </a:r>
          </a:p>
          <a:p>
            <a:pPr lvl="1"/>
            <a:r>
              <a:rPr lang="en-US" dirty="0" smtClean="0"/>
              <a:t>Geocoding to visualize geography of history scholarship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1428"/>
            <a:ext cx="5181600" cy="36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82044"/>
            <a:ext cx="5181600" cy="32385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Lots of code required just for munging; many frustrations so far!</a:t>
            </a:r>
          </a:p>
          <a:p>
            <a:r>
              <a:rPr lang="en-US" dirty="0" smtClean="0"/>
              <a:t>JSTOR API sent me several different xml formats; have requested tech support</a:t>
            </a:r>
          </a:p>
          <a:p>
            <a:r>
              <a:rPr lang="en-US" dirty="0" smtClean="0"/>
              <a:t>Quite “exploratory”</a:t>
            </a:r>
          </a:p>
          <a:p>
            <a:pPr lvl="1"/>
            <a:r>
              <a:rPr lang="en-US" dirty="0" smtClean="0"/>
              <a:t>Not exactly testing a thesis, but exploring whether </a:t>
            </a:r>
            <a:r>
              <a:rPr lang="en-US" dirty="0" err="1" smtClean="0"/>
              <a:t>bayes</a:t>
            </a:r>
            <a:r>
              <a:rPr lang="en-US" dirty="0" smtClean="0"/>
              <a:t> or clustering (unsupervised) tells me anything about the corpus over time</a:t>
            </a:r>
          </a:p>
          <a:p>
            <a:pPr lvl="1"/>
            <a:r>
              <a:rPr lang="en-US" dirty="0" smtClean="0"/>
              <a:t>Using just titles– not a lot of data really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Presidential Inaugural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Analyze content of inaugural addresses over time</a:t>
            </a:r>
          </a:p>
          <a:p>
            <a:pPr lvl="1"/>
            <a:r>
              <a:rPr lang="en-US" dirty="0" smtClean="0"/>
              <a:t>Possibly use classifier to test whether political parties distinguishable, and more or less over time? </a:t>
            </a:r>
          </a:p>
          <a:p>
            <a:pPr lvl="1"/>
            <a:r>
              <a:rPr lang="en-US" dirty="0" smtClean="0"/>
              <a:t>Geocode and analyze geography of inaugurations</a:t>
            </a:r>
          </a:p>
          <a:p>
            <a:r>
              <a:rPr lang="en-US" dirty="0" smtClean="0"/>
              <a:t>Topic model and/or unsupervised clustering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0404" y="2373662"/>
            <a:ext cx="4965192" cy="325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Munging a dataset</a:t>
            </a:r>
          </a:p>
          <a:p>
            <a:pPr lvl="1"/>
            <a:r>
              <a:rPr lang="en-US" dirty="0" smtClean="0"/>
              <a:t>No API or ready-made dataset I can find, so I scraped data from Yale Avalon Project (http://</a:t>
            </a:r>
            <a:r>
              <a:rPr lang="en-US" dirty="0" err="1" smtClean="0"/>
              <a:t>avalon.law.yale.edu</a:t>
            </a:r>
            <a:r>
              <a:rPr lang="en-US" dirty="0" smtClean="0"/>
              <a:t>/)</a:t>
            </a:r>
          </a:p>
          <a:p>
            <a:pPr lvl="1"/>
            <a:r>
              <a:rPr lang="en-US" dirty="0" smtClean="0"/>
              <a:t>Built </a:t>
            </a:r>
            <a:r>
              <a:rPr lang="en-US" dirty="0" err="1" smtClean="0"/>
              <a:t>dataframe</a:t>
            </a:r>
            <a:r>
              <a:rPr lang="en-US" dirty="0" smtClean="0"/>
              <a:t> for analysis</a:t>
            </a:r>
          </a:p>
          <a:p>
            <a:pPr lvl="1"/>
            <a:r>
              <a:rPr lang="en-US" dirty="0" smtClean="0"/>
              <a:t>(Like “History Journals” project, this took a long time)</a:t>
            </a:r>
          </a:p>
          <a:p>
            <a:r>
              <a:rPr lang="en-US" dirty="0" smtClean="0"/>
              <a:t>Preliminary/ exploratory Analysis</a:t>
            </a:r>
          </a:p>
          <a:p>
            <a:pPr lvl="1"/>
            <a:r>
              <a:rPr lang="en-US" dirty="0" smtClean="0"/>
              <a:t>Plot word counts over time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82044"/>
            <a:ext cx="5181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Very basic, Very frustrating</a:t>
            </a:r>
          </a:p>
          <a:p>
            <a:pPr lvl="1"/>
            <a:r>
              <a:rPr lang="en-US" dirty="0" smtClean="0"/>
              <a:t>Cannot add political parties </a:t>
            </a:r>
            <a:r>
              <a:rPr lang="en-US" dirty="0" err="1" smtClean="0"/>
              <a:t>programatically</a:t>
            </a:r>
            <a:r>
              <a:rPr lang="en-US" dirty="0" smtClean="0"/>
              <a:t>, need to hard code</a:t>
            </a:r>
          </a:p>
          <a:p>
            <a:pPr lvl="1"/>
            <a:r>
              <a:rPr lang="en-US" dirty="0" smtClean="0"/>
              <a:t>But csv output from my simple </a:t>
            </a:r>
            <a:r>
              <a:rPr lang="en-US" dirty="0" err="1" smtClean="0"/>
              <a:t>dataframe</a:t>
            </a:r>
            <a:r>
              <a:rPr lang="en-US" dirty="0" smtClean="0"/>
              <a:t> is wonky</a:t>
            </a:r>
          </a:p>
          <a:p>
            <a:pPr lvl="1"/>
            <a:r>
              <a:rPr lang="en-US" dirty="0" smtClean="0"/>
              <a:t>So</a:t>
            </a:r>
            <a:r>
              <a:rPr lang="is-IS" dirty="0" smtClean="0"/>
              <a:t>… </a:t>
            </a:r>
            <a:r>
              <a:rPr lang="en-US" dirty="0" smtClean="0"/>
              <a:t>Stuck at not being able to add political parties for my analysis</a:t>
            </a:r>
          </a:p>
          <a:p>
            <a:r>
              <a:rPr lang="en-US" dirty="0" smtClean="0"/>
              <a:t>Also very “exploratory”:</a:t>
            </a:r>
          </a:p>
          <a:p>
            <a:pPr lvl="1"/>
            <a:r>
              <a:rPr lang="en-US" dirty="0" smtClean="0"/>
              <a:t>Not sure what this kind of analysis, with so small a dataset, will reveal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7187"/>
            <a:ext cx="5181600" cy="36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292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Very Exploratory Data Analysis</vt:lpstr>
      <vt:lpstr>History Journals Content Over Time</vt:lpstr>
      <vt:lpstr>Challenges</vt:lpstr>
      <vt:lpstr>Presidential Inaugural Addresses</vt:lpstr>
      <vt:lpstr>Progress so far</vt:lpstr>
      <vt:lpstr>Challenges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Journals Content Over Time</dc:title>
  <dc:creator>Morrissey, Robert Michael</dc:creator>
  <cp:lastModifiedBy>Morrissey, Robert Michael</cp:lastModifiedBy>
  <cp:revision>7</cp:revision>
  <dcterms:created xsi:type="dcterms:W3CDTF">2017-05-02T13:34:27Z</dcterms:created>
  <dcterms:modified xsi:type="dcterms:W3CDTF">2017-05-05T15:37:41Z</dcterms:modified>
</cp:coreProperties>
</file>