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85" autoAdjust="0"/>
  </p:normalViewPr>
  <p:slideViewPr>
    <p:cSldViewPr snapToGrid="0">
      <p:cViewPr varScale="1">
        <p:scale>
          <a:sx n="88" d="100"/>
          <a:sy n="88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DD732-0631-4455-8741-49839FCDCE7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60B5-FB25-4982-AA35-75039DF68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9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讲快一点</a:t>
            </a:r>
            <a:r>
              <a:rPr lang="en-US" altLang="zh-CN" dirty="0"/>
              <a:t>, </a:t>
            </a:r>
            <a:r>
              <a:rPr lang="zh-CN" altLang="en-US" dirty="0"/>
              <a:t>大部分内容可以一笔带过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5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工具选择</a:t>
            </a:r>
            <a:r>
              <a:rPr lang="en-US" altLang="zh-CN" dirty="0"/>
              <a:t>: </a:t>
            </a:r>
            <a:r>
              <a:rPr lang="zh-CN" altLang="en-US" dirty="0"/>
              <a:t>这个好像不用多说</a:t>
            </a:r>
            <a:r>
              <a:rPr lang="en-US" altLang="zh-CN" dirty="0"/>
              <a:t>, </a:t>
            </a:r>
            <a:r>
              <a:rPr lang="zh-CN" altLang="en-US" dirty="0"/>
              <a:t>有超级多的例子</a:t>
            </a:r>
            <a:r>
              <a:rPr lang="en-US" altLang="zh-CN" dirty="0"/>
              <a:t>, </a:t>
            </a:r>
            <a:r>
              <a:rPr lang="zh-CN" altLang="en-US" dirty="0"/>
              <a:t>和一本书</a:t>
            </a:r>
            <a:r>
              <a:rPr lang="en-US" altLang="zh-CN" dirty="0"/>
              <a:t>, </a:t>
            </a:r>
            <a:r>
              <a:rPr lang="zh-CN" altLang="en-US" dirty="0"/>
              <a:t>主要原因是助教推荐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7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&lt;INTEGER_LITERAL&gt; </a:t>
            </a:r>
            <a:r>
              <a:rPr lang="zh-CN" altLang="en-US" dirty="0"/>
              <a:t>和</a:t>
            </a:r>
            <a:r>
              <a:rPr lang="en-US" altLang="zh-CN" dirty="0"/>
              <a:t>&lt;IDENTIFIER&gt; </a:t>
            </a:r>
            <a:r>
              <a:rPr lang="zh-CN" altLang="en-US" dirty="0"/>
              <a:t>在</a:t>
            </a:r>
            <a:r>
              <a:rPr lang="en-US" altLang="zh-CN" dirty="0"/>
              <a:t>BNF</a:t>
            </a:r>
            <a:r>
              <a:rPr lang="zh-CN" altLang="en-US" dirty="0"/>
              <a:t>中没有详解</a:t>
            </a:r>
            <a:r>
              <a:rPr lang="en-US" altLang="zh-CN" dirty="0"/>
              <a:t>,  </a:t>
            </a:r>
            <a:r>
              <a:rPr lang="zh-CN" altLang="en-US" dirty="0"/>
              <a:t>我们定义为</a:t>
            </a:r>
            <a:r>
              <a:rPr lang="en-US" altLang="zh-CN" dirty="0"/>
              <a:t>: “</a:t>
            </a:r>
            <a:r>
              <a:rPr lang="zh-CN" altLang="en-US" dirty="0"/>
              <a:t>这些</a:t>
            </a:r>
            <a:r>
              <a:rPr lang="en-US" altLang="zh-CN" dirty="0"/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6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6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编写完词法与语法文件后</a:t>
            </a:r>
            <a:r>
              <a:rPr lang="en-US" altLang="zh-CN" dirty="0"/>
              <a:t>, </a:t>
            </a:r>
            <a:r>
              <a:rPr lang="zh-CN" altLang="en-US" dirty="0"/>
              <a:t>调用</a:t>
            </a:r>
            <a:r>
              <a:rPr lang="en-US" altLang="zh-CN" dirty="0"/>
              <a:t>antlr4, </a:t>
            </a:r>
            <a:r>
              <a:rPr lang="zh-CN" altLang="en-US" dirty="0"/>
              <a:t>生成 </a:t>
            </a:r>
            <a:r>
              <a:rPr lang="en-US" altLang="zh-CN" dirty="0"/>
              <a:t>java 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/>
              <a:t>并且采用 </a:t>
            </a:r>
            <a:r>
              <a:rPr lang="en-US" altLang="zh-CN" dirty="0" err="1"/>
              <a:t>visiter</a:t>
            </a:r>
            <a:r>
              <a:rPr lang="en-US" altLang="zh-CN" dirty="0"/>
              <a:t> </a:t>
            </a:r>
            <a:r>
              <a:rPr lang="zh-CN" altLang="en-US" dirty="0"/>
              <a:t>模式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8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0748E-E9D2-4BF7-A3D7-C0A735164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83F74-3E4E-46B0-96CD-93122ABD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BEA5F-FDEA-4CEF-BECB-0A68620A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435FD-BB7A-4CB8-98EB-962C4F84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92647-E0B4-4781-808C-B32A020F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1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AF32-CD9D-42E8-80D3-2771C558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05563-CAD6-47F9-A5D9-3C469069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FAF8F-15EF-405B-943E-DA60AA68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50253-CD6A-44BE-956D-FB83A862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76450-78EB-40D6-8353-57970033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3CBE7-8185-4F2F-B91A-E22953B5C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07BD3-6FB5-4F57-9988-A3124097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A355B-C45C-43B3-A3AC-63BC90E9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0D87F-B62B-4837-BA15-2C0C3411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2BCB9-7C76-4EAE-A4D3-9C96FB83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42B2F-BBAD-4B7D-9E9D-BF29559D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81126-E7C9-40D3-952B-C27421EC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E1A65-5AA3-4E2E-959F-431647A3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AC7E7-D58F-4FFF-AF5B-1FD85CAD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8E1D2-D16C-4B33-B766-50B4579C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4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0A90E-6B36-4344-A34A-FA0C3FCB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32473-AC3C-490A-A769-FE0D3415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91A90-F4B3-48B8-B2BC-39AFB87A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438D1-9260-4E18-9311-A5CBA2AF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B1FF1-C96E-44F0-888A-1420D153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EC094-74E2-4B82-9CCD-E73015BC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98399-97A3-47E0-9EBD-BD09EBF96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28136-D64C-4755-B8D9-8B2E5BA1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6FF98-E49D-4640-9EE0-7F94EE29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2707F-9B1B-490D-9ECD-02EC9C4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2691-72A6-4E34-8D27-47302264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6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3F3EE-3554-43CC-9F53-E909D89A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574F6-8362-4A6E-8350-25790AA4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94B3B-F24F-4D95-99AC-E9D2A48DF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C4A693-F284-4E29-BBD5-3BC4113D2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8C6DF0-882C-4127-9D1E-0F50B6AC3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E36A61-AD7F-47E8-B002-4C42EF71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743EBA-CDBE-4998-993C-B53F8D08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F2B7A6-7EB9-4B27-A259-5C99263F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6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3CBD-83AF-46B9-B780-991AB125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2211E-AA12-4C0A-B991-D10F6287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226F1-8027-4473-A10A-36A8DE7C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EA111F-28F5-4542-974D-B28E2BDD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996DFB-27AC-409C-A772-8E2C44F1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484AAF-0D7E-42CC-BA99-7A45250B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DAF26-4CFE-47BD-94EA-F87F31E3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0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96E44-BC7F-446E-8551-2564C302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B2DF6-EEB0-4C7A-BE47-6B829C7C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D2A59-4C98-48B1-8700-1DDB2880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5A043-C447-4E4E-B34D-179184F9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D7EA1-B164-4BE5-AF7F-40164DE5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46FFD-215A-44D4-80EC-230C6172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8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3AEC6-B8F1-490B-89E0-A4B449EA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73133-701C-416A-BEF0-44511677B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1A298C-E4B1-4837-AA57-08BB14ED7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53C90-F055-4557-AC6A-E3A3E8D9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B6776-3B56-4DAD-A36F-9D6AFBD6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A8434-4739-4A91-A288-EE62A714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2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A17E1D1-2F22-4097-AA06-49135994E02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38775" y="3043237"/>
            <a:ext cx="13144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lr/grammars-v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C6AD0-4865-4712-85A2-545795E3A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MiniJava</a:t>
            </a:r>
            <a:r>
              <a:rPr lang="en-US" altLang="zh-CN" dirty="0">
                <a:solidFill>
                  <a:schemeClr val="bg1"/>
                </a:solidFill>
              </a:rPr>
              <a:t> Compiler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项目汇报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D195D7-8C3C-4E29-A73A-ACD57F008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刘瑞林 </a:t>
            </a:r>
            <a:r>
              <a:rPr lang="en-US" altLang="zh-CN" dirty="0">
                <a:solidFill>
                  <a:schemeClr val="bg1"/>
                </a:solidFill>
              </a:rPr>
              <a:t>– 15307130083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陈啸天 </a:t>
            </a:r>
            <a:r>
              <a:rPr lang="en-US" altLang="zh-CN" dirty="0">
                <a:solidFill>
                  <a:schemeClr val="bg1"/>
                </a:solidFill>
              </a:rPr>
              <a:t>- 153071300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68EC8-5D53-4D15-ADC8-67144591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工具选择 </a:t>
            </a:r>
            <a:r>
              <a:rPr lang="en-US" altLang="zh-CN" dirty="0">
                <a:solidFill>
                  <a:schemeClr val="bg1"/>
                </a:solidFill>
              </a:rPr>
              <a:t>: ANTLR4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A1000-9C60-46A4-BD06-D120F494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hlinkClick r:id="rId3"/>
              </a:rPr>
              <a:t>https://github.com/antlr/grammars-v4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《The Definitive ANTLR 4 Reference, 2nd Edition》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3DD5E-4CB8-4865-8DA5-E5CE1200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词法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语法分析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0ABD85-74DC-4B4B-B454-8039E06F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主要依据</a:t>
            </a:r>
            <a:r>
              <a:rPr lang="en-US" altLang="zh-CN" dirty="0"/>
              <a:t>: </a:t>
            </a:r>
            <a:r>
              <a:rPr lang="en-US" altLang="zh-CN" b="1" dirty="0"/>
              <a:t>BNF for </a:t>
            </a:r>
            <a:r>
              <a:rPr lang="en-US" altLang="zh-CN" b="1" dirty="0" err="1"/>
              <a:t>MiniJava</a:t>
            </a:r>
            <a:r>
              <a:rPr lang="en-US" altLang="zh-CN" b="1" dirty="0"/>
              <a:t> -&gt;</a:t>
            </a:r>
          </a:p>
          <a:p>
            <a:r>
              <a:rPr lang="zh-CN" altLang="en-US" b="1" dirty="0"/>
              <a:t>定义</a:t>
            </a:r>
            <a:r>
              <a:rPr lang="en-US" altLang="zh-CN" b="1" dirty="0"/>
              <a:t>: </a:t>
            </a:r>
            <a:r>
              <a:rPr lang="en-US" altLang="zh-CN" dirty="0"/>
              <a:t>&lt;INTEGER_LITERAL&gt;</a:t>
            </a:r>
          </a:p>
          <a:p>
            <a:pPr marL="457200" lvl="1" indent="0">
              <a:buNone/>
            </a:pPr>
            <a:r>
              <a:rPr lang="en-US" altLang="zh-CN" b="1" dirty="0"/>
              <a:t>      -&gt;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以及</a:t>
            </a:r>
            <a:r>
              <a:rPr lang="en-US" altLang="zh-CN" b="1" dirty="0"/>
              <a:t>: </a:t>
            </a:r>
            <a:r>
              <a:rPr lang="en-US" altLang="zh-CN" dirty="0"/>
              <a:t>&lt;IDENTIFIER&gt;</a:t>
            </a:r>
          </a:p>
          <a:p>
            <a:r>
              <a:rPr lang="en-US" altLang="zh-CN" dirty="0"/>
              <a:t>      -&gt;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09656-E6E7-4B8C-B65E-316FF3AF8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4" y="1413207"/>
            <a:ext cx="5878286" cy="35988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21031A-EC84-43D6-A478-68DF6B4C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2720746"/>
            <a:ext cx="3456639" cy="615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2F2938-F8CD-4043-9D84-4E52E0A8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782" y="4885303"/>
            <a:ext cx="6201746" cy="5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0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7201-2161-424A-BC62-9111FA4F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词法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语法分析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2F656-8E45-425A-8B08-A3340686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定义每一个符号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2CFAB3-9638-475B-BD42-3DB9DBC9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672" y="881063"/>
            <a:ext cx="5686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CE407-996D-454C-9C13-8B83568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词法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语法分析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BC595-E8D7-4153-885A-D898420A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翻译每一条语法</a:t>
            </a:r>
            <a:endParaRPr lang="en-US" altLang="zh-CN" dirty="0"/>
          </a:p>
          <a:p>
            <a:r>
              <a:rPr lang="zh-CN" altLang="en-US" dirty="0"/>
              <a:t>如 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7EF3AB-32C2-4173-9D31-5AE76A0A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35" y="3053444"/>
            <a:ext cx="10612073" cy="254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5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DBC23-BC60-451A-AE5E-BB17D8B2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.g4 -&gt; Java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E8DE5D-4EA8-4629-B9C0-B2C170F5B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369" y="2111600"/>
            <a:ext cx="11350640" cy="4591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ABA0B1-4869-4205-AD24-39A2100CA616}"/>
              </a:ext>
            </a:extLst>
          </p:cNvPr>
          <p:cNvSpPr/>
          <p:nvPr/>
        </p:nvSpPr>
        <p:spPr>
          <a:xfrm>
            <a:off x="10970445" y="2111600"/>
            <a:ext cx="1012372" cy="4591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F86E9E-4F6E-4582-B36F-A8DC20A75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69" y="3797186"/>
            <a:ext cx="5380631" cy="592363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FD7C61D-EDD6-4A7A-A4CF-1F4EA385CD22}"/>
              </a:ext>
            </a:extLst>
          </p:cNvPr>
          <p:cNvSpPr txBox="1">
            <a:spLocks/>
          </p:cNvSpPr>
          <p:nvPr/>
        </p:nvSpPr>
        <p:spPr>
          <a:xfrm>
            <a:off x="585107" y="147728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调用 </a:t>
            </a:r>
            <a:r>
              <a:rPr lang="en-US" altLang="zh-CN" dirty="0"/>
              <a:t>antlr4 </a:t>
            </a:r>
            <a:r>
              <a:rPr lang="zh-CN" altLang="en-US" dirty="0"/>
              <a:t>将语法翻译成</a:t>
            </a:r>
            <a:r>
              <a:rPr lang="en-US" altLang="zh-CN" dirty="0"/>
              <a:t>Java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生成抽象语法树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143A8B-6F85-4B04-A145-2A56BB4A9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7" y="5369493"/>
            <a:ext cx="13403546" cy="4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8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189FA-840E-42E5-B5B7-6986D4C2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抽象语法树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349A3-ACDA-47F9-A290-332CCED4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语法树</a:t>
            </a:r>
            <a:r>
              <a:rPr lang="en-US" altLang="zh-CN" dirty="0"/>
              <a:t>, </a:t>
            </a:r>
            <a:r>
              <a:rPr lang="zh-CN" altLang="en-US" dirty="0"/>
              <a:t>长这样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经过检查</a:t>
            </a:r>
            <a:r>
              <a:rPr lang="en-US" altLang="zh-CN" dirty="0"/>
              <a:t>, </a:t>
            </a:r>
            <a:r>
              <a:rPr lang="zh-CN" altLang="en-US" dirty="0"/>
              <a:t>在多个例子中</a:t>
            </a:r>
            <a:r>
              <a:rPr lang="en-US" altLang="zh-CN" dirty="0"/>
              <a:t>, </a:t>
            </a:r>
            <a:r>
              <a:rPr lang="zh-CN" altLang="en-US" dirty="0"/>
              <a:t>没有出现出发分析的词</a:t>
            </a:r>
            <a:r>
              <a:rPr lang="en-US" altLang="zh-CN" dirty="0"/>
              <a:t>(</a:t>
            </a:r>
            <a:r>
              <a:rPr lang="zh-CN" altLang="en-US" dirty="0"/>
              <a:t>表现为红色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407DDF-8F4C-4327-B721-BA991F46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087"/>
            <a:ext cx="10210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7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B2CDC-2D7E-4FDC-B63A-DBA42CD1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错误检查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7E66F-1380-499C-9B38-57B83132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词法错误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语法错误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89576-0B4A-4508-8460-E221FCC5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22" y="2065110"/>
            <a:ext cx="5380326" cy="409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8A4B00-40AD-4349-A5EE-516A93AB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26" y="1453468"/>
            <a:ext cx="4286548" cy="491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3313C8-3592-4A5E-8E65-FC052B52F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722" y="3810123"/>
            <a:ext cx="5571669" cy="2945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BB4222-0176-4527-99D4-1252C55F3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984" y="2962964"/>
            <a:ext cx="4290854" cy="6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825B6-9960-4AE7-B41F-F7D4BDB6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visitor</a:t>
            </a:r>
            <a:r>
              <a:rPr lang="zh-CN" altLang="en-US" dirty="0"/>
              <a:t>模式的虚拟机</a:t>
            </a:r>
            <a:br>
              <a:rPr lang="en-US" altLang="zh-CN" dirty="0"/>
            </a:br>
            <a:r>
              <a:rPr lang="en-US" altLang="zh-CN" dirty="0"/>
              <a:t>				——</a:t>
            </a:r>
            <a:r>
              <a:rPr lang="zh-CN" altLang="zh-CN" dirty="0"/>
              <a:t>使编译器能真正使</a:t>
            </a:r>
            <a:r>
              <a:rPr lang="zh-CN" altLang="en-US" dirty="0"/>
              <a:t>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E5810-C572-49A8-AD9F-2834BA07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MyMiniJavaVisitor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在这个类中</a:t>
            </a:r>
            <a:r>
              <a:rPr lang="en-US" altLang="zh-CN" dirty="0"/>
              <a:t>, </a:t>
            </a:r>
            <a:r>
              <a:rPr lang="zh-CN" altLang="en-US" dirty="0"/>
              <a:t>实现了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visitor</a:t>
            </a:r>
            <a:r>
              <a:rPr lang="zh-CN" altLang="en-US" dirty="0"/>
              <a:t>模式访问抽象语法树</a:t>
            </a:r>
            <a:r>
              <a:rPr lang="en-US" altLang="zh-CN" dirty="0"/>
              <a:t>, </a:t>
            </a:r>
            <a:r>
              <a:rPr lang="zh-CN" altLang="en-US" dirty="0"/>
              <a:t>模拟运行</a:t>
            </a:r>
            <a:r>
              <a:rPr lang="en-US" altLang="zh-CN" dirty="0" err="1"/>
              <a:t>MiniJava</a:t>
            </a:r>
            <a:r>
              <a:rPr lang="zh-CN" altLang="en-US" dirty="0"/>
              <a:t>代码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能够运行</a:t>
            </a:r>
            <a:r>
              <a:rPr lang="en-US" altLang="zh-CN" dirty="0"/>
              <a:t>	</a:t>
            </a:r>
            <a:r>
              <a:rPr lang="en-US" altLang="zh-CN" b="1" dirty="0"/>
              <a:t>Sample </a:t>
            </a:r>
            <a:r>
              <a:rPr lang="en-US" altLang="zh-CN" b="1" dirty="0" err="1"/>
              <a:t>MiniJava</a:t>
            </a:r>
            <a:r>
              <a:rPr lang="en-US" altLang="zh-CN" b="1" dirty="0"/>
              <a:t> Programs</a:t>
            </a:r>
          </a:p>
          <a:p>
            <a:r>
              <a:rPr lang="zh-CN" altLang="en-US" dirty="0"/>
              <a:t>得到与</a:t>
            </a:r>
            <a:r>
              <a:rPr lang="en-US" altLang="zh-CN" dirty="0"/>
              <a:t>Java</a:t>
            </a:r>
            <a:r>
              <a:rPr lang="zh-CN" altLang="en-US" dirty="0"/>
              <a:t>编译运行相同的结果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BF15D1-1873-4075-9356-E910F7A8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4" y="2425472"/>
            <a:ext cx="11740494" cy="470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F85A7B-8720-49A9-BE14-ADB0B827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930" y="3962401"/>
            <a:ext cx="2538413" cy="21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2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247</Words>
  <Application>Microsoft Office PowerPoint</Application>
  <PresentationFormat>宽屏</PresentationFormat>
  <Paragraphs>51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MiniJava Compiler 项目汇报</vt:lpstr>
      <vt:lpstr>工具选择 : ANTLR4</vt:lpstr>
      <vt:lpstr>词法/语法分析</vt:lpstr>
      <vt:lpstr>词法/语法分析</vt:lpstr>
      <vt:lpstr>词法/语法分析</vt:lpstr>
      <vt:lpstr>.g4 -&gt; Java</vt:lpstr>
      <vt:lpstr>抽象语法树</vt:lpstr>
      <vt:lpstr>错误检查:</vt:lpstr>
      <vt:lpstr>基于visitor模式的虚拟机     ——使编译器能真正使用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MiniJava Compiler 项目汇报</dc:title>
  <dc:creator>刘瑞林</dc:creator>
  <cp:lastModifiedBy>刘瑞林</cp:lastModifiedBy>
  <cp:revision>10</cp:revision>
  <dcterms:created xsi:type="dcterms:W3CDTF">2018-12-24T10:21:25Z</dcterms:created>
  <dcterms:modified xsi:type="dcterms:W3CDTF">2018-12-24T11:16:24Z</dcterms:modified>
</cp:coreProperties>
</file>