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5" autoAdjust="0"/>
  </p:normalViewPr>
  <p:slideViewPr>
    <p:cSldViewPr snapToGrid="0">
      <p:cViewPr varScale="1">
        <p:scale>
          <a:sx n="88" d="100"/>
          <a:sy n="88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D732-0631-4455-8741-49839FCDCE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讲快一点</a:t>
            </a:r>
            <a:r>
              <a:rPr lang="en-US" altLang="zh-CN" dirty="0"/>
              <a:t>, </a:t>
            </a:r>
            <a:r>
              <a:rPr lang="zh-CN" altLang="en-US" dirty="0"/>
              <a:t>大部分内容可以一笔带过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工具选择</a:t>
            </a:r>
            <a:r>
              <a:rPr lang="en-US" altLang="zh-CN" dirty="0"/>
              <a:t>: </a:t>
            </a:r>
            <a:r>
              <a:rPr lang="zh-CN" altLang="en-US" dirty="0"/>
              <a:t>这个好像不用多说</a:t>
            </a:r>
            <a:r>
              <a:rPr lang="en-US" altLang="zh-CN" dirty="0"/>
              <a:t>, </a:t>
            </a:r>
            <a:r>
              <a:rPr lang="zh-CN" altLang="en-US" dirty="0"/>
              <a:t>有超级多的例子</a:t>
            </a:r>
            <a:r>
              <a:rPr lang="en-US" altLang="zh-CN" dirty="0"/>
              <a:t>, </a:t>
            </a:r>
            <a:r>
              <a:rPr lang="zh-CN" altLang="en-US" dirty="0"/>
              <a:t>和一本书</a:t>
            </a:r>
            <a:r>
              <a:rPr lang="en-US" altLang="zh-CN" dirty="0"/>
              <a:t>, </a:t>
            </a:r>
            <a:r>
              <a:rPr lang="zh-CN" altLang="en-US" dirty="0"/>
              <a:t>主要原因是助教推荐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&lt;INTEGER_LITERAL&gt; </a:t>
            </a:r>
            <a:r>
              <a:rPr lang="zh-CN" altLang="en-US" dirty="0"/>
              <a:t>和</a:t>
            </a:r>
            <a:r>
              <a:rPr lang="en-US" altLang="zh-CN" dirty="0"/>
              <a:t>&lt;IDENTIFIER&gt; </a:t>
            </a:r>
            <a:r>
              <a:rPr lang="zh-CN" altLang="en-US" dirty="0"/>
              <a:t>在</a:t>
            </a:r>
            <a:r>
              <a:rPr lang="en-US" altLang="zh-CN" dirty="0"/>
              <a:t>BNF</a:t>
            </a:r>
            <a:r>
              <a:rPr lang="zh-CN" altLang="en-US" dirty="0"/>
              <a:t>中没有详解</a:t>
            </a:r>
            <a:r>
              <a:rPr lang="en-US" altLang="zh-CN" dirty="0"/>
              <a:t>,  </a:t>
            </a:r>
            <a:r>
              <a:rPr lang="zh-CN" altLang="en-US" dirty="0"/>
              <a:t>我们定义为</a:t>
            </a:r>
            <a:r>
              <a:rPr lang="en-US" altLang="zh-CN" dirty="0"/>
              <a:t>: “</a:t>
            </a:r>
            <a:r>
              <a:rPr lang="zh-CN" altLang="en-US" dirty="0"/>
              <a:t>这些</a:t>
            </a:r>
            <a:r>
              <a:rPr lang="en-US" altLang="zh-CN" dirty="0"/>
              <a:t>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编写完词法与语法文件后</a:t>
            </a:r>
            <a:r>
              <a:rPr lang="en-US" altLang="zh-CN" dirty="0"/>
              <a:t>, </a:t>
            </a:r>
            <a:r>
              <a:rPr lang="zh-CN" altLang="en-US" dirty="0"/>
              <a:t>调用</a:t>
            </a:r>
            <a:r>
              <a:rPr lang="en-US" altLang="zh-CN" dirty="0"/>
              <a:t>antlr4, </a:t>
            </a:r>
            <a:r>
              <a:rPr lang="zh-CN" altLang="en-US" dirty="0"/>
              <a:t>生成 </a:t>
            </a:r>
            <a:r>
              <a:rPr lang="en-US" altLang="zh-CN" dirty="0"/>
              <a:t>java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并且采用 </a:t>
            </a:r>
            <a:r>
              <a:rPr lang="en-US" altLang="zh-CN" dirty="0" err="1"/>
              <a:t>visiter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60B5-FB25-4982-AA35-75039DF68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496DB-E7C4-4EEF-B904-C90B99E75D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34563-4A4A-44F2-908C-1BAA27668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438775" y="3043237"/>
            <a:ext cx="131445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ntlr/grammars-v4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MiniJava</a:t>
            </a:r>
            <a:r>
              <a:rPr lang="en-US" altLang="zh-CN" dirty="0">
                <a:solidFill>
                  <a:schemeClr val="bg1"/>
                </a:solidFill>
              </a:rPr>
              <a:t> Compiler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项目汇报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刘瑞林 </a:t>
            </a:r>
            <a:r>
              <a:rPr lang="en-US" altLang="zh-CN" dirty="0">
                <a:solidFill>
                  <a:schemeClr val="bg1"/>
                </a:solidFill>
              </a:rPr>
              <a:t>– 15307130083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陈啸天 </a:t>
            </a:r>
            <a:r>
              <a:rPr lang="en-US" altLang="zh-CN" dirty="0">
                <a:solidFill>
                  <a:schemeClr val="bg1"/>
                </a:solidFill>
              </a:rPr>
              <a:t>- 15307130234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工具选择 </a:t>
            </a:r>
            <a:r>
              <a:rPr lang="en-US" altLang="zh-CN" dirty="0">
                <a:solidFill>
                  <a:schemeClr val="bg1"/>
                </a:solidFill>
              </a:rPr>
              <a:t>: ANTLR4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hlinkClick r:id="rId1"/>
              </a:rPr>
              <a:t>https://github.com/antlr/grammars-v4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《The Definitive ANTLR 4 Reference, 2nd Edition》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主要依据</a:t>
            </a:r>
            <a:r>
              <a:rPr lang="en-US" altLang="zh-CN" dirty="0"/>
              <a:t>: </a:t>
            </a:r>
            <a:r>
              <a:rPr lang="en-US" altLang="zh-CN" b="1" dirty="0"/>
              <a:t>BNF for </a:t>
            </a:r>
            <a:r>
              <a:rPr lang="en-US" altLang="zh-CN" b="1" dirty="0" err="1"/>
              <a:t>MiniJava</a:t>
            </a:r>
            <a:r>
              <a:rPr lang="en-US" altLang="zh-CN" b="1" dirty="0"/>
              <a:t> -&gt;</a:t>
            </a:r>
            <a:endParaRPr lang="en-US" altLang="zh-CN" b="1" dirty="0"/>
          </a:p>
          <a:p>
            <a:r>
              <a:rPr lang="zh-CN" altLang="en-US" b="1" dirty="0"/>
              <a:t>定义</a:t>
            </a:r>
            <a:r>
              <a:rPr lang="en-US" altLang="zh-CN" b="1" dirty="0"/>
              <a:t>: </a:t>
            </a:r>
            <a:r>
              <a:rPr lang="en-US" altLang="zh-CN" dirty="0"/>
              <a:t>&lt;INTEGER_LITERAL&gt;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      -&gt;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以及</a:t>
            </a:r>
            <a:r>
              <a:rPr lang="en-US" altLang="zh-CN" b="1" dirty="0"/>
              <a:t>: </a:t>
            </a:r>
            <a:r>
              <a:rPr lang="en-US" altLang="zh-CN" dirty="0"/>
              <a:t>&lt;IDENTIFIER&gt;</a:t>
            </a:r>
            <a:endParaRPr lang="en-US" altLang="zh-CN" dirty="0"/>
          </a:p>
          <a:p>
            <a:r>
              <a:rPr lang="en-US" altLang="zh-CN" dirty="0"/>
              <a:t>      -&gt;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714" y="1413207"/>
            <a:ext cx="5878286" cy="3598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720746"/>
            <a:ext cx="3456639" cy="6158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82" y="4885303"/>
            <a:ext cx="6201746" cy="523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定义每一个符号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672" y="881063"/>
            <a:ext cx="56864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词法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翻译每一条语法</a:t>
            </a:r>
            <a:endParaRPr lang="en-US" altLang="zh-CN" dirty="0"/>
          </a:p>
          <a:p>
            <a:r>
              <a:rPr lang="zh-CN" altLang="en-US" dirty="0"/>
              <a:t>如 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335" y="3053444"/>
            <a:ext cx="10612073" cy="25418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75" y="1691005"/>
            <a:ext cx="4418965" cy="1334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.g4 -&gt; Java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369" y="2111600"/>
            <a:ext cx="11350640" cy="4591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0445" y="2111600"/>
            <a:ext cx="1012372" cy="4591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9" y="3797186"/>
            <a:ext cx="5380631" cy="592363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85107" y="147728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 </a:t>
            </a:r>
            <a:r>
              <a:rPr lang="en-US" altLang="zh-CN" dirty="0"/>
              <a:t>antlr4 </a:t>
            </a:r>
            <a:r>
              <a:rPr lang="zh-CN" altLang="en-US" dirty="0"/>
              <a:t>将语法翻译成</a:t>
            </a:r>
            <a:r>
              <a:rPr lang="en-US" altLang="zh-CN" dirty="0"/>
              <a:t>Java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生成抽象语法树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" y="5369493"/>
            <a:ext cx="13403546" cy="4591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语法树</a:t>
            </a:r>
            <a:r>
              <a:rPr lang="en-US" altLang="zh-CN" dirty="0"/>
              <a:t>, </a:t>
            </a:r>
            <a:r>
              <a:rPr lang="zh-CN" altLang="en-US" dirty="0"/>
              <a:t>长这样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经过检查</a:t>
            </a:r>
            <a:r>
              <a:rPr lang="en-US" altLang="zh-CN" dirty="0"/>
              <a:t>, </a:t>
            </a:r>
            <a:r>
              <a:rPr lang="zh-CN" altLang="en-US" dirty="0"/>
              <a:t>在多个例子中</a:t>
            </a:r>
            <a:r>
              <a:rPr lang="en-US" altLang="zh-CN" dirty="0"/>
              <a:t>, </a:t>
            </a:r>
            <a:r>
              <a:rPr lang="zh-CN" altLang="en-US" dirty="0"/>
              <a:t>没有出现出发分析的词</a:t>
            </a:r>
            <a:r>
              <a:rPr lang="en-US" altLang="zh-CN" dirty="0"/>
              <a:t>(</a:t>
            </a:r>
            <a:r>
              <a:rPr lang="zh-CN" altLang="en-US" dirty="0"/>
              <a:t>表现为红色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2087"/>
            <a:ext cx="102108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错误检查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词法错误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语法错误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722" y="2065110"/>
            <a:ext cx="5380326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26" y="1453468"/>
            <a:ext cx="4286548" cy="491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22" y="3810123"/>
            <a:ext cx="5571669" cy="2945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984" y="2962964"/>
            <a:ext cx="4290854" cy="635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visitor</a:t>
            </a:r>
            <a:r>
              <a:rPr lang="zh-CN" altLang="en-US" dirty="0"/>
              <a:t>模式的虚拟机</a:t>
            </a:r>
            <a:br>
              <a:rPr lang="en-US" altLang="zh-CN" dirty="0"/>
            </a:br>
            <a:r>
              <a:rPr lang="en-US" altLang="zh-CN" dirty="0"/>
              <a:t>				——</a:t>
            </a:r>
            <a:r>
              <a:rPr lang="zh-CN" altLang="zh-CN" dirty="0"/>
              <a:t>使编译器能真正使</a:t>
            </a:r>
            <a:r>
              <a:rPr lang="zh-CN" altLang="en-US" dirty="0"/>
              <a:t>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MyMiniJavaVisitor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在这个类中</a:t>
            </a:r>
            <a:r>
              <a:rPr lang="en-US" altLang="zh-CN" dirty="0"/>
              <a:t>, </a:t>
            </a:r>
            <a:r>
              <a:rPr lang="zh-CN" altLang="en-US" dirty="0"/>
              <a:t>实现了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visitor</a:t>
            </a:r>
            <a:r>
              <a:rPr lang="zh-CN" altLang="en-US" dirty="0"/>
              <a:t>模式访问抽象语法树</a:t>
            </a:r>
            <a:r>
              <a:rPr lang="en-US" altLang="zh-CN" dirty="0"/>
              <a:t>, </a:t>
            </a:r>
            <a:r>
              <a:rPr lang="zh-CN" altLang="en-US" dirty="0"/>
              <a:t>模拟运行</a:t>
            </a:r>
            <a:r>
              <a:rPr lang="en-US" altLang="zh-CN" dirty="0" err="1"/>
              <a:t>MiniJava</a:t>
            </a:r>
            <a:r>
              <a:rPr lang="zh-CN" altLang="en-US" dirty="0"/>
              <a:t>代码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zh-CN" altLang="en-US" dirty="0"/>
              <a:t>能够运行</a:t>
            </a:r>
            <a:r>
              <a:rPr lang="en-US" altLang="zh-CN" dirty="0"/>
              <a:t>	</a:t>
            </a:r>
            <a:r>
              <a:rPr lang="en-US" altLang="zh-CN" b="1" dirty="0"/>
              <a:t>Sample </a:t>
            </a:r>
            <a:r>
              <a:rPr lang="en-US" altLang="zh-CN" b="1" dirty="0" err="1"/>
              <a:t>MiniJava</a:t>
            </a:r>
            <a:r>
              <a:rPr lang="en-US" altLang="zh-CN" b="1" dirty="0"/>
              <a:t> Programs</a:t>
            </a:r>
            <a:endParaRPr lang="en-US" altLang="zh-CN" b="1" dirty="0"/>
          </a:p>
          <a:p>
            <a:r>
              <a:rPr lang="zh-CN" altLang="en-US" dirty="0"/>
              <a:t>得到与</a:t>
            </a:r>
            <a:r>
              <a:rPr lang="en-US" altLang="zh-CN" dirty="0"/>
              <a:t>Java</a:t>
            </a:r>
            <a:r>
              <a:rPr lang="zh-CN" altLang="en-US" dirty="0"/>
              <a:t>编译运行相同的结果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64" y="2425472"/>
            <a:ext cx="11740494" cy="470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930" y="3962401"/>
            <a:ext cx="2538413" cy="2107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63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MiniJava Compiler 项目汇报</vt:lpstr>
      <vt:lpstr>工具选择 : ANTLR4</vt:lpstr>
      <vt:lpstr>词法/语法分析</vt:lpstr>
      <vt:lpstr>词法/语法分析</vt:lpstr>
      <vt:lpstr>词法/语法分析</vt:lpstr>
      <vt:lpstr>.g4 -&gt; Java</vt:lpstr>
      <vt:lpstr>抽象语法树</vt:lpstr>
      <vt:lpstr>错误检查:</vt:lpstr>
      <vt:lpstr>基于visitor模式的虚拟机 				——使编译器能真正使用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MiniJava Compiler 项目汇报</dc:title>
  <dc:creator>刘瑞林</dc:creator>
  <cp:lastModifiedBy>cxt</cp:lastModifiedBy>
  <cp:revision>12</cp:revision>
  <dcterms:created xsi:type="dcterms:W3CDTF">2018-12-24T10:21:00Z</dcterms:created>
  <dcterms:modified xsi:type="dcterms:W3CDTF">2018-12-26T03:16:21Z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