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10693400" cy="15113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WC Mano Negra Bold" charset="1" panose="02000506000000020004"/>
      <p:regular r:id="rId10"/>
    </p:embeddedFont>
    <p:embeddedFont>
      <p:font typeface="Nourd" charset="1" panose="00000500000000000000"/>
      <p:regular r:id="rId11"/>
    </p:embeddedFont>
    <p:embeddedFont>
      <p:font typeface="Nourd Bold" charset="1" panose="00000800000000000000"/>
      <p:regular r:id="rId12"/>
    </p:embeddedFont>
    <p:embeddedFont>
      <p:font typeface="Squada One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8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9636" y="2398285"/>
            <a:ext cx="8552727" cy="2016264"/>
            <a:chOff x="0" y="0"/>
            <a:chExt cx="4066808" cy="958731"/>
          </a:xfrm>
        </p:grpSpPr>
        <p:sp>
          <p:nvSpPr>
            <p:cNvPr name="Freeform 3" id="3"/>
            <p:cNvSpPr/>
            <p:nvPr/>
          </p:nvSpPr>
          <p:spPr>
            <a:xfrm>
              <a:off x="-3810" y="1270"/>
              <a:ext cx="4071888" cy="957460"/>
            </a:xfrm>
            <a:custGeom>
              <a:avLst/>
              <a:gdLst/>
              <a:ahLst/>
              <a:cxnLst/>
              <a:rect r="r" b="b" t="t" l="l"/>
              <a:pathLst>
                <a:path h="957460" w="4071888">
                  <a:moveTo>
                    <a:pt x="4068078" y="798397"/>
                  </a:moveTo>
                  <a:cubicBezTo>
                    <a:pt x="4068078" y="759156"/>
                    <a:pt x="4071888" y="719250"/>
                    <a:pt x="4065538" y="680008"/>
                  </a:cubicBezTo>
                  <a:cubicBezTo>
                    <a:pt x="4057918" y="654069"/>
                    <a:pt x="4046488" y="142604"/>
                    <a:pt x="4046488" y="116665"/>
                  </a:cubicBezTo>
                  <a:cubicBezTo>
                    <a:pt x="4043948" y="98707"/>
                    <a:pt x="4042678" y="80084"/>
                    <a:pt x="4040138" y="54610"/>
                  </a:cubicBezTo>
                  <a:cubicBezTo>
                    <a:pt x="4040138" y="44450"/>
                    <a:pt x="4038868" y="34290"/>
                    <a:pt x="4037598" y="21590"/>
                  </a:cubicBezTo>
                  <a:cubicBezTo>
                    <a:pt x="4027438" y="19050"/>
                    <a:pt x="4018548" y="17780"/>
                    <a:pt x="4008388" y="16510"/>
                  </a:cubicBezTo>
                  <a:cubicBezTo>
                    <a:pt x="3992627" y="15240"/>
                    <a:pt x="3973733" y="16510"/>
                    <a:pt x="3957987" y="16510"/>
                  </a:cubicBezTo>
                  <a:cubicBezTo>
                    <a:pt x="3879258" y="13970"/>
                    <a:pt x="3800530" y="8890"/>
                    <a:pt x="3721802" y="7620"/>
                  </a:cubicBezTo>
                  <a:cubicBezTo>
                    <a:pt x="3573792" y="5080"/>
                    <a:pt x="3422633" y="3810"/>
                    <a:pt x="3274624" y="2540"/>
                  </a:cubicBezTo>
                  <a:cubicBezTo>
                    <a:pt x="3221088" y="2540"/>
                    <a:pt x="3164404" y="0"/>
                    <a:pt x="3110868" y="0"/>
                  </a:cubicBezTo>
                  <a:cubicBezTo>
                    <a:pt x="2981754" y="0"/>
                    <a:pt x="2855788" y="1270"/>
                    <a:pt x="2726673" y="1270"/>
                  </a:cubicBezTo>
                  <a:cubicBezTo>
                    <a:pt x="2651094" y="1270"/>
                    <a:pt x="2575515" y="3810"/>
                    <a:pt x="2496786" y="3810"/>
                  </a:cubicBezTo>
                  <a:cubicBezTo>
                    <a:pt x="2418058" y="5080"/>
                    <a:pt x="991497" y="7620"/>
                    <a:pt x="912769" y="7620"/>
                  </a:cubicBezTo>
                  <a:cubicBezTo>
                    <a:pt x="849786" y="7620"/>
                    <a:pt x="786803" y="6350"/>
                    <a:pt x="723820" y="7620"/>
                  </a:cubicBezTo>
                  <a:cubicBezTo>
                    <a:pt x="667136" y="8890"/>
                    <a:pt x="607302" y="11430"/>
                    <a:pt x="550618" y="12700"/>
                  </a:cubicBezTo>
                  <a:cubicBezTo>
                    <a:pt x="490784" y="15240"/>
                    <a:pt x="430950" y="16510"/>
                    <a:pt x="374266" y="19050"/>
                  </a:cubicBezTo>
                  <a:cubicBezTo>
                    <a:pt x="289239" y="21590"/>
                    <a:pt x="201063" y="24130"/>
                    <a:pt x="116036" y="27940"/>
                  </a:cubicBezTo>
                  <a:cubicBezTo>
                    <a:pt x="6565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0772"/>
                    <a:pt x="10160" y="86070"/>
                    <a:pt x="8890" y="100702"/>
                  </a:cubicBezTo>
                  <a:cubicBezTo>
                    <a:pt x="7620" y="109349"/>
                    <a:pt x="8890" y="118660"/>
                    <a:pt x="7620" y="127306"/>
                  </a:cubicBezTo>
                  <a:cubicBezTo>
                    <a:pt x="0" y="171203"/>
                    <a:pt x="5080" y="714594"/>
                    <a:pt x="7620" y="759156"/>
                  </a:cubicBezTo>
                  <a:cubicBezTo>
                    <a:pt x="6350" y="794406"/>
                    <a:pt x="11430" y="828992"/>
                    <a:pt x="11430" y="864242"/>
                  </a:cubicBezTo>
                  <a:cubicBezTo>
                    <a:pt x="11430" y="880870"/>
                    <a:pt x="15240" y="898163"/>
                    <a:pt x="7620" y="926981"/>
                  </a:cubicBezTo>
                  <a:cubicBezTo>
                    <a:pt x="5080" y="935871"/>
                    <a:pt x="10160" y="942221"/>
                    <a:pt x="19050" y="943491"/>
                  </a:cubicBezTo>
                  <a:cubicBezTo>
                    <a:pt x="29210" y="944761"/>
                    <a:pt x="38100" y="944761"/>
                    <a:pt x="48260" y="944761"/>
                  </a:cubicBezTo>
                  <a:cubicBezTo>
                    <a:pt x="141230" y="946031"/>
                    <a:pt x="242002" y="946031"/>
                    <a:pt x="345924" y="947301"/>
                  </a:cubicBezTo>
                  <a:cubicBezTo>
                    <a:pt x="402608" y="948571"/>
                    <a:pt x="459293" y="949841"/>
                    <a:pt x="512828" y="951111"/>
                  </a:cubicBezTo>
                  <a:cubicBezTo>
                    <a:pt x="607302" y="952381"/>
                    <a:pt x="698627" y="952381"/>
                    <a:pt x="793101" y="953651"/>
                  </a:cubicBezTo>
                  <a:cubicBezTo>
                    <a:pt x="830891" y="953651"/>
                    <a:pt x="865532" y="953651"/>
                    <a:pt x="903321" y="952381"/>
                  </a:cubicBezTo>
                  <a:cubicBezTo>
                    <a:pt x="919067" y="952381"/>
                    <a:pt x="937962" y="951111"/>
                    <a:pt x="953708" y="951111"/>
                  </a:cubicBezTo>
                  <a:cubicBezTo>
                    <a:pt x="1016690" y="952381"/>
                    <a:pt x="2276346" y="943491"/>
                    <a:pt x="2339329" y="944761"/>
                  </a:cubicBezTo>
                  <a:cubicBezTo>
                    <a:pt x="2427505" y="946031"/>
                    <a:pt x="2669989" y="946031"/>
                    <a:pt x="2758165" y="946031"/>
                  </a:cubicBezTo>
                  <a:cubicBezTo>
                    <a:pt x="2792805" y="946031"/>
                    <a:pt x="2824297" y="944761"/>
                    <a:pt x="2858937" y="944761"/>
                  </a:cubicBezTo>
                  <a:cubicBezTo>
                    <a:pt x="2915622" y="946031"/>
                    <a:pt x="2972306" y="947301"/>
                    <a:pt x="3028991" y="948571"/>
                  </a:cubicBezTo>
                  <a:cubicBezTo>
                    <a:pt x="3151807" y="951111"/>
                    <a:pt x="3271474" y="948571"/>
                    <a:pt x="3394291" y="952381"/>
                  </a:cubicBezTo>
                  <a:cubicBezTo>
                    <a:pt x="3598985" y="957461"/>
                    <a:pt x="3806828" y="951111"/>
                    <a:pt x="4008388" y="956191"/>
                  </a:cubicBezTo>
                  <a:cubicBezTo>
                    <a:pt x="4028708" y="957461"/>
                    <a:pt x="4049028" y="956191"/>
                    <a:pt x="4071888" y="956191"/>
                  </a:cubicBezTo>
                  <a:cubicBezTo>
                    <a:pt x="4071888" y="932061"/>
                    <a:pt x="4071888" y="919361"/>
                    <a:pt x="4071888" y="898828"/>
                  </a:cubicBezTo>
                  <a:cubicBezTo>
                    <a:pt x="4070618" y="864908"/>
                    <a:pt x="4068078" y="832983"/>
                    <a:pt x="4068078" y="798397"/>
                  </a:cubicBezTo>
                  <a:close/>
                </a:path>
              </a:pathLst>
            </a:custGeom>
            <a:solidFill>
              <a:srgbClr val="2B5F9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33221">
            <a:off x="9130333" y="2161037"/>
            <a:ext cx="960751" cy="9502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59435">
            <a:off x="9698509" y="-1329231"/>
            <a:ext cx="2924308" cy="26584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170412">
            <a:off x="245763" y="4187431"/>
            <a:ext cx="1464898" cy="65787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949095" y="4307774"/>
            <a:ext cx="775414" cy="1929762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91678" y="9187243"/>
            <a:ext cx="2667657" cy="2163388"/>
            <a:chOff x="0" y="0"/>
            <a:chExt cx="2566602" cy="2081436"/>
          </a:xfrm>
        </p:grpSpPr>
        <p:sp>
          <p:nvSpPr>
            <p:cNvPr name="Freeform 9" id="9"/>
            <p:cNvSpPr/>
            <p:nvPr/>
          </p:nvSpPr>
          <p:spPr>
            <a:xfrm>
              <a:off x="38100" y="44450"/>
              <a:ext cx="2529773" cy="2036986"/>
            </a:xfrm>
            <a:custGeom>
              <a:avLst/>
              <a:gdLst/>
              <a:ahLst/>
              <a:cxnLst/>
              <a:rect r="r" b="b" t="t" l="l"/>
              <a:pathLst>
                <a:path h="2036986" w="2529773">
                  <a:moveTo>
                    <a:pt x="2540" y="2006506"/>
                  </a:moveTo>
                  <a:cubicBezTo>
                    <a:pt x="0" y="2015396"/>
                    <a:pt x="5080" y="2021746"/>
                    <a:pt x="18438" y="2023016"/>
                  </a:cubicBezTo>
                  <a:cubicBezTo>
                    <a:pt x="33808" y="2024286"/>
                    <a:pt x="47257" y="2024286"/>
                    <a:pt x="62627" y="2024286"/>
                  </a:cubicBezTo>
                  <a:cubicBezTo>
                    <a:pt x="124107" y="2025556"/>
                    <a:pt x="185588" y="2025556"/>
                    <a:pt x="248990" y="2026826"/>
                  </a:cubicBezTo>
                  <a:cubicBezTo>
                    <a:pt x="283572" y="2028096"/>
                    <a:pt x="318155" y="2029366"/>
                    <a:pt x="350817" y="2030636"/>
                  </a:cubicBezTo>
                  <a:cubicBezTo>
                    <a:pt x="408454" y="2031906"/>
                    <a:pt x="464171" y="2031906"/>
                    <a:pt x="521809" y="2033176"/>
                  </a:cubicBezTo>
                  <a:cubicBezTo>
                    <a:pt x="544864" y="2033176"/>
                    <a:pt x="565998" y="2033176"/>
                    <a:pt x="589053" y="2031906"/>
                  </a:cubicBezTo>
                  <a:cubicBezTo>
                    <a:pt x="598660" y="2031906"/>
                    <a:pt x="610187" y="2030636"/>
                    <a:pt x="619793" y="2030636"/>
                  </a:cubicBezTo>
                  <a:cubicBezTo>
                    <a:pt x="658219" y="2031906"/>
                    <a:pt x="1426724" y="2023016"/>
                    <a:pt x="1465149" y="2024286"/>
                  </a:cubicBezTo>
                  <a:cubicBezTo>
                    <a:pt x="1518945" y="2025556"/>
                    <a:pt x="1666882" y="2025556"/>
                    <a:pt x="1720678" y="2025556"/>
                  </a:cubicBezTo>
                  <a:cubicBezTo>
                    <a:pt x="1741812" y="2025556"/>
                    <a:pt x="1761024" y="2024286"/>
                    <a:pt x="1782158" y="2024286"/>
                  </a:cubicBezTo>
                  <a:lnTo>
                    <a:pt x="1885906" y="2028096"/>
                  </a:lnTo>
                  <a:cubicBezTo>
                    <a:pt x="1960836" y="2030636"/>
                    <a:pt x="2033843" y="2028096"/>
                    <a:pt x="2108773" y="2031906"/>
                  </a:cubicBezTo>
                  <a:cubicBezTo>
                    <a:pt x="2233655" y="2036986"/>
                    <a:pt x="2360458" y="2030636"/>
                    <a:pt x="2465002" y="2035716"/>
                  </a:cubicBezTo>
                  <a:cubicBezTo>
                    <a:pt x="2485323" y="2036986"/>
                    <a:pt x="2505642" y="2035716"/>
                    <a:pt x="2528502" y="2035716"/>
                  </a:cubicBezTo>
                  <a:lnTo>
                    <a:pt x="2528502" y="1976026"/>
                  </a:lnTo>
                  <a:cubicBezTo>
                    <a:pt x="2527232" y="1903545"/>
                    <a:pt x="2525962" y="1829619"/>
                    <a:pt x="2525962" y="1751072"/>
                  </a:cubicBezTo>
                  <a:cubicBezTo>
                    <a:pt x="2525962" y="1660204"/>
                    <a:pt x="2529773" y="1567797"/>
                    <a:pt x="2523423" y="1476929"/>
                  </a:cubicBezTo>
                  <a:cubicBezTo>
                    <a:pt x="2515802" y="1416864"/>
                    <a:pt x="2504373" y="232503"/>
                    <a:pt x="2504373" y="172438"/>
                  </a:cubicBezTo>
                  <a:cubicBezTo>
                    <a:pt x="2501832" y="130854"/>
                    <a:pt x="2500562" y="87731"/>
                    <a:pt x="2498023" y="46147"/>
                  </a:cubicBezTo>
                  <a:cubicBezTo>
                    <a:pt x="2498023" y="33826"/>
                    <a:pt x="2496752" y="2150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006506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1430" y="16510"/>
              <a:ext cx="2505643" cy="2026826"/>
            </a:xfrm>
            <a:custGeom>
              <a:avLst/>
              <a:gdLst/>
              <a:ahLst/>
              <a:cxnLst/>
              <a:rect r="r" b="b" t="t" l="l"/>
              <a:pathLst>
                <a:path h="2026826" w="2505643">
                  <a:moveTo>
                    <a:pt x="2505643" y="2026826"/>
                  </a:moveTo>
                  <a:lnTo>
                    <a:pt x="0" y="2019206"/>
                  </a:lnTo>
                  <a:lnTo>
                    <a:pt x="0" y="71786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DB363D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-3810" y="0"/>
              <a:ext cx="2534852" cy="2053496"/>
            </a:xfrm>
            <a:custGeom>
              <a:avLst/>
              <a:gdLst/>
              <a:ahLst/>
              <a:cxnLst/>
              <a:rect r="r" b="b" t="t" l="l"/>
              <a:pathLst>
                <a:path h="2053496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174"/>
                  </a:cubicBezTo>
                  <a:cubicBezTo>
                    <a:pt x="2505642" y="96758"/>
                    <a:pt x="2506912" y="139881"/>
                    <a:pt x="2509452" y="181465"/>
                  </a:cubicBezTo>
                  <a:cubicBezTo>
                    <a:pt x="2509452" y="241530"/>
                    <a:pt x="2522152" y="1425891"/>
                    <a:pt x="2528502" y="1485956"/>
                  </a:cubicBezTo>
                  <a:cubicBezTo>
                    <a:pt x="2534852" y="1576824"/>
                    <a:pt x="2531042" y="1669231"/>
                    <a:pt x="2531042" y="1760099"/>
                  </a:cubicBezTo>
                  <a:cubicBezTo>
                    <a:pt x="2531042" y="1840186"/>
                    <a:pt x="2532312" y="1914112"/>
                    <a:pt x="2533582" y="1992536"/>
                  </a:cubicBezTo>
                  <a:lnTo>
                    <a:pt x="2533582" y="2052226"/>
                  </a:lnTo>
                  <a:cubicBezTo>
                    <a:pt x="2510722" y="2052226"/>
                    <a:pt x="2490402" y="2053496"/>
                    <a:pt x="2470082" y="2052226"/>
                  </a:cubicBezTo>
                  <a:cubicBezTo>
                    <a:pt x="2346652" y="2047146"/>
                    <a:pt x="2219848" y="2053496"/>
                    <a:pt x="2094966" y="2048416"/>
                  </a:cubicBezTo>
                  <a:cubicBezTo>
                    <a:pt x="2020037" y="2044606"/>
                    <a:pt x="1947029" y="2047146"/>
                    <a:pt x="1872100" y="2044606"/>
                  </a:cubicBezTo>
                  <a:lnTo>
                    <a:pt x="1768351" y="2040796"/>
                  </a:lnTo>
                  <a:cubicBezTo>
                    <a:pt x="1747217" y="2040796"/>
                    <a:pt x="1728005" y="2042066"/>
                    <a:pt x="1706871" y="2042066"/>
                  </a:cubicBezTo>
                  <a:cubicBezTo>
                    <a:pt x="1653075" y="2040796"/>
                    <a:pt x="1505138" y="2042066"/>
                    <a:pt x="1451343" y="2040796"/>
                  </a:cubicBezTo>
                  <a:cubicBezTo>
                    <a:pt x="1412917" y="2039526"/>
                    <a:pt x="644412" y="2048416"/>
                    <a:pt x="605987" y="2047146"/>
                  </a:cubicBezTo>
                  <a:cubicBezTo>
                    <a:pt x="596381" y="2047146"/>
                    <a:pt x="584853" y="2048416"/>
                    <a:pt x="575247" y="2048416"/>
                  </a:cubicBezTo>
                  <a:cubicBezTo>
                    <a:pt x="552191" y="2048416"/>
                    <a:pt x="531058" y="2049686"/>
                    <a:pt x="508002" y="2049686"/>
                  </a:cubicBezTo>
                  <a:cubicBezTo>
                    <a:pt x="450364" y="2049686"/>
                    <a:pt x="394648" y="2048416"/>
                    <a:pt x="337010" y="2047146"/>
                  </a:cubicBezTo>
                  <a:cubicBezTo>
                    <a:pt x="302427" y="2045876"/>
                    <a:pt x="267844" y="2044606"/>
                    <a:pt x="235183" y="2043336"/>
                  </a:cubicBezTo>
                  <a:cubicBezTo>
                    <a:pt x="173703" y="2042066"/>
                    <a:pt x="112222" y="2040796"/>
                    <a:pt x="48820" y="2040796"/>
                  </a:cubicBezTo>
                  <a:cubicBezTo>
                    <a:pt x="38100" y="2040796"/>
                    <a:pt x="29210" y="2040796"/>
                    <a:pt x="19050" y="2039526"/>
                  </a:cubicBezTo>
                  <a:cubicBezTo>
                    <a:pt x="10160" y="2038256"/>
                    <a:pt x="5080" y="2031906"/>
                    <a:pt x="7620" y="2023016"/>
                  </a:cubicBezTo>
                  <a:cubicBezTo>
                    <a:pt x="16510" y="1991119"/>
                    <a:pt x="12700" y="1952616"/>
                    <a:pt x="11430" y="1912572"/>
                  </a:cubicBezTo>
                  <a:cubicBezTo>
                    <a:pt x="10160" y="1830945"/>
                    <a:pt x="6350" y="1750858"/>
                    <a:pt x="7620" y="1669231"/>
                  </a:cubicBezTo>
                  <a:cubicBezTo>
                    <a:pt x="5080" y="1567583"/>
                    <a:pt x="0" y="309296"/>
                    <a:pt x="7620" y="206107"/>
                  </a:cubicBezTo>
                  <a:cubicBezTo>
                    <a:pt x="8890" y="186085"/>
                    <a:pt x="7620" y="164523"/>
                    <a:pt x="8890" y="144502"/>
                  </a:cubicBezTo>
                  <a:cubicBezTo>
                    <a:pt x="10160" y="112159"/>
                    <a:pt x="12700" y="76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035716"/>
                  </a:moveTo>
                  <a:cubicBezTo>
                    <a:pt x="2511992" y="2019206"/>
                    <a:pt x="2513262" y="2006506"/>
                    <a:pt x="2513262" y="1993806"/>
                  </a:cubicBezTo>
                  <a:cubicBezTo>
                    <a:pt x="2511992" y="1906412"/>
                    <a:pt x="2510722" y="1824785"/>
                    <a:pt x="2510722" y="1736997"/>
                  </a:cubicBezTo>
                  <a:cubicBezTo>
                    <a:pt x="2510722" y="1696954"/>
                    <a:pt x="2513262" y="1656910"/>
                    <a:pt x="2511992" y="1616867"/>
                  </a:cubicBezTo>
                  <a:cubicBezTo>
                    <a:pt x="2511992" y="1579904"/>
                    <a:pt x="2510722" y="1541401"/>
                    <a:pt x="2509452" y="1504437"/>
                  </a:cubicBezTo>
                  <a:cubicBezTo>
                    <a:pt x="2504372" y="1447453"/>
                    <a:pt x="2492942" y="267712"/>
                    <a:pt x="2492942" y="210727"/>
                  </a:cubicBezTo>
                  <a:cubicBezTo>
                    <a:pt x="2490402" y="162983"/>
                    <a:pt x="2487862" y="113699"/>
                    <a:pt x="2485322" y="6595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634"/>
                    <a:pt x="33020" y="72116"/>
                  </a:cubicBezTo>
                  <a:cubicBezTo>
                    <a:pt x="31750" y="99838"/>
                    <a:pt x="31750" y="127560"/>
                    <a:pt x="30480" y="155283"/>
                  </a:cubicBezTo>
                  <a:cubicBezTo>
                    <a:pt x="29210" y="201487"/>
                    <a:pt x="26670" y="246150"/>
                    <a:pt x="25400" y="292354"/>
                  </a:cubicBezTo>
                  <a:cubicBezTo>
                    <a:pt x="20320" y="341638"/>
                    <a:pt x="26670" y="1546021"/>
                    <a:pt x="29210" y="1595305"/>
                  </a:cubicBezTo>
                  <a:cubicBezTo>
                    <a:pt x="29210" y="1647670"/>
                    <a:pt x="29210" y="1701574"/>
                    <a:pt x="30480" y="1753939"/>
                  </a:cubicBezTo>
                  <a:cubicBezTo>
                    <a:pt x="30480" y="1792442"/>
                    <a:pt x="33020" y="1830945"/>
                    <a:pt x="33020" y="1869448"/>
                  </a:cubicBezTo>
                  <a:cubicBezTo>
                    <a:pt x="33020" y="1911032"/>
                    <a:pt x="33020" y="1952616"/>
                    <a:pt x="31750" y="1993806"/>
                  </a:cubicBezTo>
                  <a:lnTo>
                    <a:pt x="31750" y="2003966"/>
                  </a:lnTo>
                  <a:cubicBezTo>
                    <a:pt x="31750" y="2014126"/>
                    <a:pt x="35560" y="2017936"/>
                    <a:pt x="44450" y="2017936"/>
                  </a:cubicBezTo>
                  <a:cubicBezTo>
                    <a:pt x="68033" y="2017936"/>
                    <a:pt x="94931" y="2019206"/>
                    <a:pt x="119907" y="2019206"/>
                  </a:cubicBezTo>
                  <a:cubicBezTo>
                    <a:pt x="156411" y="2019206"/>
                    <a:pt x="194836" y="2016666"/>
                    <a:pt x="231340" y="2019206"/>
                  </a:cubicBezTo>
                  <a:cubicBezTo>
                    <a:pt x="290900" y="2023016"/>
                    <a:pt x="350459" y="2025556"/>
                    <a:pt x="410018" y="2024286"/>
                  </a:cubicBezTo>
                  <a:cubicBezTo>
                    <a:pt x="448443" y="2023016"/>
                    <a:pt x="484947" y="2025556"/>
                    <a:pt x="523373" y="2025556"/>
                  </a:cubicBezTo>
                  <a:cubicBezTo>
                    <a:pt x="579089" y="2025556"/>
                    <a:pt x="634806" y="2024286"/>
                    <a:pt x="690522" y="2025556"/>
                  </a:cubicBezTo>
                  <a:cubicBezTo>
                    <a:pt x="773137" y="2026826"/>
                    <a:pt x="1679973" y="2016666"/>
                    <a:pt x="1764509" y="2019206"/>
                  </a:cubicBezTo>
                  <a:cubicBezTo>
                    <a:pt x="1801013" y="2020476"/>
                    <a:pt x="1837517" y="2021746"/>
                    <a:pt x="1872100" y="2021746"/>
                  </a:cubicBezTo>
                  <a:cubicBezTo>
                    <a:pt x="1935501" y="2024286"/>
                    <a:pt x="1996982" y="2020476"/>
                    <a:pt x="2060384" y="2024286"/>
                  </a:cubicBezTo>
                  <a:cubicBezTo>
                    <a:pt x="2112257" y="2026826"/>
                    <a:pt x="2164132" y="2026826"/>
                    <a:pt x="2216006" y="2029366"/>
                  </a:cubicBezTo>
                  <a:cubicBezTo>
                    <a:pt x="2292856" y="2033176"/>
                    <a:pt x="2369707" y="2035716"/>
                    <a:pt x="2446557" y="2036986"/>
                  </a:cubicBezTo>
                  <a:cubicBezTo>
                    <a:pt x="2472622" y="2036986"/>
                    <a:pt x="2490402" y="2035716"/>
                    <a:pt x="2510722" y="2035716"/>
                  </a:cubicBezTo>
                  <a:close/>
                </a:path>
              </a:pathLst>
            </a:custGeom>
            <a:solidFill>
              <a:srgbClr val="DB363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011624" y="11916823"/>
            <a:ext cx="2667657" cy="2163388"/>
            <a:chOff x="0" y="0"/>
            <a:chExt cx="2566602" cy="2081436"/>
          </a:xfrm>
        </p:grpSpPr>
        <p:sp>
          <p:nvSpPr>
            <p:cNvPr name="Freeform 13" id="13"/>
            <p:cNvSpPr/>
            <p:nvPr/>
          </p:nvSpPr>
          <p:spPr>
            <a:xfrm>
              <a:off x="38100" y="44450"/>
              <a:ext cx="2529773" cy="2036986"/>
            </a:xfrm>
            <a:custGeom>
              <a:avLst/>
              <a:gdLst/>
              <a:ahLst/>
              <a:cxnLst/>
              <a:rect r="r" b="b" t="t" l="l"/>
              <a:pathLst>
                <a:path h="2036986" w="2529773">
                  <a:moveTo>
                    <a:pt x="2540" y="2006506"/>
                  </a:moveTo>
                  <a:cubicBezTo>
                    <a:pt x="0" y="2015396"/>
                    <a:pt x="5080" y="2021746"/>
                    <a:pt x="18438" y="2023016"/>
                  </a:cubicBezTo>
                  <a:cubicBezTo>
                    <a:pt x="33808" y="2024286"/>
                    <a:pt x="47257" y="2024286"/>
                    <a:pt x="62627" y="2024286"/>
                  </a:cubicBezTo>
                  <a:cubicBezTo>
                    <a:pt x="124107" y="2025556"/>
                    <a:pt x="185588" y="2025556"/>
                    <a:pt x="248990" y="2026826"/>
                  </a:cubicBezTo>
                  <a:cubicBezTo>
                    <a:pt x="283572" y="2028096"/>
                    <a:pt x="318155" y="2029366"/>
                    <a:pt x="350817" y="2030636"/>
                  </a:cubicBezTo>
                  <a:cubicBezTo>
                    <a:pt x="408454" y="2031906"/>
                    <a:pt x="464171" y="2031906"/>
                    <a:pt x="521809" y="2033176"/>
                  </a:cubicBezTo>
                  <a:cubicBezTo>
                    <a:pt x="544864" y="2033176"/>
                    <a:pt x="565998" y="2033176"/>
                    <a:pt x="589053" y="2031906"/>
                  </a:cubicBezTo>
                  <a:cubicBezTo>
                    <a:pt x="598660" y="2031906"/>
                    <a:pt x="610187" y="2030636"/>
                    <a:pt x="619793" y="2030636"/>
                  </a:cubicBezTo>
                  <a:cubicBezTo>
                    <a:pt x="658219" y="2031906"/>
                    <a:pt x="1426724" y="2023016"/>
                    <a:pt x="1465149" y="2024286"/>
                  </a:cubicBezTo>
                  <a:cubicBezTo>
                    <a:pt x="1518945" y="2025556"/>
                    <a:pt x="1666882" y="2025556"/>
                    <a:pt x="1720678" y="2025556"/>
                  </a:cubicBezTo>
                  <a:cubicBezTo>
                    <a:pt x="1741812" y="2025556"/>
                    <a:pt x="1761024" y="2024286"/>
                    <a:pt x="1782158" y="2024286"/>
                  </a:cubicBezTo>
                  <a:lnTo>
                    <a:pt x="1885906" y="2028096"/>
                  </a:lnTo>
                  <a:cubicBezTo>
                    <a:pt x="1960836" y="2030636"/>
                    <a:pt x="2033843" y="2028096"/>
                    <a:pt x="2108773" y="2031906"/>
                  </a:cubicBezTo>
                  <a:cubicBezTo>
                    <a:pt x="2233655" y="2036986"/>
                    <a:pt x="2360458" y="2030636"/>
                    <a:pt x="2465002" y="2035716"/>
                  </a:cubicBezTo>
                  <a:cubicBezTo>
                    <a:pt x="2485323" y="2036986"/>
                    <a:pt x="2505642" y="2035716"/>
                    <a:pt x="2528502" y="2035716"/>
                  </a:cubicBezTo>
                  <a:lnTo>
                    <a:pt x="2528502" y="1976026"/>
                  </a:lnTo>
                  <a:cubicBezTo>
                    <a:pt x="2527232" y="1903545"/>
                    <a:pt x="2525962" y="1829619"/>
                    <a:pt x="2525962" y="1751072"/>
                  </a:cubicBezTo>
                  <a:cubicBezTo>
                    <a:pt x="2525962" y="1660204"/>
                    <a:pt x="2529773" y="1567797"/>
                    <a:pt x="2523423" y="1476929"/>
                  </a:cubicBezTo>
                  <a:cubicBezTo>
                    <a:pt x="2515802" y="1416864"/>
                    <a:pt x="2504373" y="232503"/>
                    <a:pt x="2504373" y="172438"/>
                  </a:cubicBezTo>
                  <a:cubicBezTo>
                    <a:pt x="2501832" y="130854"/>
                    <a:pt x="2500562" y="87731"/>
                    <a:pt x="2498023" y="46147"/>
                  </a:cubicBezTo>
                  <a:cubicBezTo>
                    <a:pt x="2498023" y="33826"/>
                    <a:pt x="2496752" y="2150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006506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11430" y="16510"/>
              <a:ext cx="2505643" cy="2026826"/>
            </a:xfrm>
            <a:custGeom>
              <a:avLst/>
              <a:gdLst/>
              <a:ahLst/>
              <a:cxnLst/>
              <a:rect r="r" b="b" t="t" l="l"/>
              <a:pathLst>
                <a:path h="2026826" w="2505643">
                  <a:moveTo>
                    <a:pt x="2505643" y="2026826"/>
                  </a:moveTo>
                  <a:lnTo>
                    <a:pt x="0" y="2019206"/>
                  </a:lnTo>
                  <a:lnTo>
                    <a:pt x="0" y="71786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F6BE37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-3810" y="0"/>
              <a:ext cx="2534852" cy="2053496"/>
            </a:xfrm>
            <a:custGeom>
              <a:avLst/>
              <a:gdLst/>
              <a:ahLst/>
              <a:cxnLst/>
              <a:rect r="r" b="b" t="t" l="l"/>
              <a:pathLst>
                <a:path h="2053496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174"/>
                  </a:cubicBezTo>
                  <a:cubicBezTo>
                    <a:pt x="2505642" y="96758"/>
                    <a:pt x="2506912" y="139881"/>
                    <a:pt x="2509452" y="181465"/>
                  </a:cubicBezTo>
                  <a:cubicBezTo>
                    <a:pt x="2509452" y="241530"/>
                    <a:pt x="2522152" y="1425891"/>
                    <a:pt x="2528502" y="1485956"/>
                  </a:cubicBezTo>
                  <a:cubicBezTo>
                    <a:pt x="2534852" y="1576824"/>
                    <a:pt x="2531042" y="1669231"/>
                    <a:pt x="2531042" y="1760099"/>
                  </a:cubicBezTo>
                  <a:cubicBezTo>
                    <a:pt x="2531042" y="1840186"/>
                    <a:pt x="2532312" y="1914112"/>
                    <a:pt x="2533582" y="1992536"/>
                  </a:cubicBezTo>
                  <a:lnTo>
                    <a:pt x="2533582" y="2052226"/>
                  </a:lnTo>
                  <a:cubicBezTo>
                    <a:pt x="2510722" y="2052226"/>
                    <a:pt x="2490402" y="2053496"/>
                    <a:pt x="2470082" y="2052226"/>
                  </a:cubicBezTo>
                  <a:cubicBezTo>
                    <a:pt x="2346652" y="2047146"/>
                    <a:pt x="2219848" y="2053496"/>
                    <a:pt x="2094966" y="2048416"/>
                  </a:cubicBezTo>
                  <a:cubicBezTo>
                    <a:pt x="2020037" y="2044606"/>
                    <a:pt x="1947029" y="2047146"/>
                    <a:pt x="1872100" y="2044606"/>
                  </a:cubicBezTo>
                  <a:lnTo>
                    <a:pt x="1768351" y="2040796"/>
                  </a:lnTo>
                  <a:cubicBezTo>
                    <a:pt x="1747217" y="2040796"/>
                    <a:pt x="1728005" y="2042066"/>
                    <a:pt x="1706871" y="2042066"/>
                  </a:cubicBezTo>
                  <a:cubicBezTo>
                    <a:pt x="1653075" y="2040796"/>
                    <a:pt x="1505138" y="2042066"/>
                    <a:pt x="1451343" y="2040796"/>
                  </a:cubicBezTo>
                  <a:cubicBezTo>
                    <a:pt x="1412917" y="2039526"/>
                    <a:pt x="644412" y="2048416"/>
                    <a:pt x="605987" y="2047146"/>
                  </a:cubicBezTo>
                  <a:cubicBezTo>
                    <a:pt x="596381" y="2047146"/>
                    <a:pt x="584853" y="2048416"/>
                    <a:pt x="575247" y="2048416"/>
                  </a:cubicBezTo>
                  <a:cubicBezTo>
                    <a:pt x="552191" y="2048416"/>
                    <a:pt x="531058" y="2049686"/>
                    <a:pt x="508002" y="2049686"/>
                  </a:cubicBezTo>
                  <a:cubicBezTo>
                    <a:pt x="450364" y="2049686"/>
                    <a:pt x="394648" y="2048416"/>
                    <a:pt x="337010" y="2047146"/>
                  </a:cubicBezTo>
                  <a:cubicBezTo>
                    <a:pt x="302427" y="2045876"/>
                    <a:pt x="267844" y="2044606"/>
                    <a:pt x="235183" y="2043336"/>
                  </a:cubicBezTo>
                  <a:cubicBezTo>
                    <a:pt x="173703" y="2042066"/>
                    <a:pt x="112222" y="2040796"/>
                    <a:pt x="48820" y="2040796"/>
                  </a:cubicBezTo>
                  <a:cubicBezTo>
                    <a:pt x="38100" y="2040796"/>
                    <a:pt x="29210" y="2040796"/>
                    <a:pt x="19050" y="2039526"/>
                  </a:cubicBezTo>
                  <a:cubicBezTo>
                    <a:pt x="10160" y="2038256"/>
                    <a:pt x="5080" y="2031906"/>
                    <a:pt x="7620" y="2023016"/>
                  </a:cubicBezTo>
                  <a:cubicBezTo>
                    <a:pt x="16510" y="1991119"/>
                    <a:pt x="12700" y="1952616"/>
                    <a:pt x="11430" y="1912572"/>
                  </a:cubicBezTo>
                  <a:cubicBezTo>
                    <a:pt x="10160" y="1830945"/>
                    <a:pt x="6350" y="1750858"/>
                    <a:pt x="7620" y="1669231"/>
                  </a:cubicBezTo>
                  <a:cubicBezTo>
                    <a:pt x="5080" y="1567583"/>
                    <a:pt x="0" y="309296"/>
                    <a:pt x="7620" y="206107"/>
                  </a:cubicBezTo>
                  <a:cubicBezTo>
                    <a:pt x="8890" y="186085"/>
                    <a:pt x="7620" y="164523"/>
                    <a:pt x="8890" y="144502"/>
                  </a:cubicBezTo>
                  <a:cubicBezTo>
                    <a:pt x="10160" y="112159"/>
                    <a:pt x="12700" y="76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035716"/>
                  </a:moveTo>
                  <a:cubicBezTo>
                    <a:pt x="2511992" y="2019206"/>
                    <a:pt x="2513262" y="2006506"/>
                    <a:pt x="2513262" y="1993806"/>
                  </a:cubicBezTo>
                  <a:cubicBezTo>
                    <a:pt x="2511992" y="1906412"/>
                    <a:pt x="2510722" y="1824785"/>
                    <a:pt x="2510722" y="1736997"/>
                  </a:cubicBezTo>
                  <a:cubicBezTo>
                    <a:pt x="2510722" y="1696954"/>
                    <a:pt x="2513262" y="1656910"/>
                    <a:pt x="2511992" y="1616867"/>
                  </a:cubicBezTo>
                  <a:cubicBezTo>
                    <a:pt x="2511992" y="1579904"/>
                    <a:pt x="2510722" y="1541401"/>
                    <a:pt x="2509452" y="1504437"/>
                  </a:cubicBezTo>
                  <a:cubicBezTo>
                    <a:pt x="2504372" y="1447453"/>
                    <a:pt x="2492942" y="267712"/>
                    <a:pt x="2492942" y="210727"/>
                  </a:cubicBezTo>
                  <a:cubicBezTo>
                    <a:pt x="2490402" y="162983"/>
                    <a:pt x="2487862" y="113699"/>
                    <a:pt x="2485322" y="6595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634"/>
                    <a:pt x="33020" y="72116"/>
                  </a:cubicBezTo>
                  <a:cubicBezTo>
                    <a:pt x="31750" y="99838"/>
                    <a:pt x="31750" y="127560"/>
                    <a:pt x="30480" y="155283"/>
                  </a:cubicBezTo>
                  <a:cubicBezTo>
                    <a:pt x="29210" y="201487"/>
                    <a:pt x="26670" y="246150"/>
                    <a:pt x="25400" y="292354"/>
                  </a:cubicBezTo>
                  <a:cubicBezTo>
                    <a:pt x="20320" y="341638"/>
                    <a:pt x="26670" y="1546021"/>
                    <a:pt x="29210" y="1595305"/>
                  </a:cubicBezTo>
                  <a:cubicBezTo>
                    <a:pt x="29210" y="1647670"/>
                    <a:pt x="29210" y="1701574"/>
                    <a:pt x="30480" y="1753939"/>
                  </a:cubicBezTo>
                  <a:cubicBezTo>
                    <a:pt x="30480" y="1792442"/>
                    <a:pt x="33020" y="1830945"/>
                    <a:pt x="33020" y="1869448"/>
                  </a:cubicBezTo>
                  <a:cubicBezTo>
                    <a:pt x="33020" y="1911032"/>
                    <a:pt x="33020" y="1952616"/>
                    <a:pt x="31750" y="1993806"/>
                  </a:cubicBezTo>
                  <a:lnTo>
                    <a:pt x="31750" y="2003966"/>
                  </a:lnTo>
                  <a:cubicBezTo>
                    <a:pt x="31750" y="2014126"/>
                    <a:pt x="35560" y="2017936"/>
                    <a:pt x="44450" y="2017936"/>
                  </a:cubicBezTo>
                  <a:cubicBezTo>
                    <a:pt x="68033" y="2017936"/>
                    <a:pt x="94931" y="2019206"/>
                    <a:pt x="119907" y="2019206"/>
                  </a:cubicBezTo>
                  <a:cubicBezTo>
                    <a:pt x="156411" y="2019206"/>
                    <a:pt x="194836" y="2016666"/>
                    <a:pt x="231340" y="2019206"/>
                  </a:cubicBezTo>
                  <a:cubicBezTo>
                    <a:pt x="290900" y="2023016"/>
                    <a:pt x="350459" y="2025556"/>
                    <a:pt x="410018" y="2024286"/>
                  </a:cubicBezTo>
                  <a:cubicBezTo>
                    <a:pt x="448443" y="2023016"/>
                    <a:pt x="484947" y="2025556"/>
                    <a:pt x="523373" y="2025556"/>
                  </a:cubicBezTo>
                  <a:cubicBezTo>
                    <a:pt x="579089" y="2025556"/>
                    <a:pt x="634806" y="2024286"/>
                    <a:pt x="690522" y="2025556"/>
                  </a:cubicBezTo>
                  <a:cubicBezTo>
                    <a:pt x="773137" y="2026826"/>
                    <a:pt x="1679973" y="2016666"/>
                    <a:pt x="1764509" y="2019206"/>
                  </a:cubicBezTo>
                  <a:cubicBezTo>
                    <a:pt x="1801013" y="2020476"/>
                    <a:pt x="1837517" y="2021746"/>
                    <a:pt x="1872100" y="2021746"/>
                  </a:cubicBezTo>
                  <a:cubicBezTo>
                    <a:pt x="1935501" y="2024286"/>
                    <a:pt x="1996982" y="2020476"/>
                    <a:pt x="2060384" y="2024286"/>
                  </a:cubicBezTo>
                  <a:cubicBezTo>
                    <a:pt x="2112257" y="2026826"/>
                    <a:pt x="2164132" y="2026826"/>
                    <a:pt x="2216006" y="2029366"/>
                  </a:cubicBezTo>
                  <a:cubicBezTo>
                    <a:pt x="2292856" y="2033176"/>
                    <a:pt x="2369707" y="2035716"/>
                    <a:pt x="2446557" y="2036986"/>
                  </a:cubicBezTo>
                  <a:cubicBezTo>
                    <a:pt x="2472622" y="2036986"/>
                    <a:pt x="2490402" y="2035716"/>
                    <a:pt x="2510722" y="2035716"/>
                  </a:cubicBezTo>
                  <a:close/>
                </a:path>
              </a:pathLst>
            </a:custGeom>
            <a:solidFill>
              <a:srgbClr val="F6BE37"/>
            </a:solidFill>
          </p:spPr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98560">
            <a:off x="9517759" y="12597848"/>
            <a:ext cx="818001" cy="1697738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7949552" y="9187243"/>
            <a:ext cx="2667657" cy="2163388"/>
            <a:chOff x="0" y="0"/>
            <a:chExt cx="2566602" cy="2081436"/>
          </a:xfrm>
        </p:grpSpPr>
        <p:sp>
          <p:nvSpPr>
            <p:cNvPr name="Freeform 18" id="18"/>
            <p:cNvSpPr/>
            <p:nvPr/>
          </p:nvSpPr>
          <p:spPr>
            <a:xfrm>
              <a:off x="38100" y="44450"/>
              <a:ext cx="2529773" cy="2036986"/>
            </a:xfrm>
            <a:custGeom>
              <a:avLst/>
              <a:gdLst/>
              <a:ahLst/>
              <a:cxnLst/>
              <a:rect r="r" b="b" t="t" l="l"/>
              <a:pathLst>
                <a:path h="2036986" w="2529773">
                  <a:moveTo>
                    <a:pt x="2540" y="2006506"/>
                  </a:moveTo>
                  <a:cubicBezTo>
                    <a:pt x="0" y="2015396"/>
                    <a:pt x="5080" y="2021746"/>
                    <a:pt x="18438" y="2023016"/>
                  </a:cubicBezTo>
                  <a:cubicBezTo>
                    <a:pt x="33808" y="2024286"/>
                    <a:pt x="47257" y="2024286"/>
                    <a:pt x="62627" y="2024286"/>
                  </a:cubicBezTo>
                  <a:cubicBezTo>
                    <a:pt x="124107" y="2025556"/>
                    <a:pt x="185588" y="2025556"/>
                    <a:pt x="248990" y="2026826"/>
                  </a:cubicBezTo>
                  <a:cubicBezTo>
                    <a:pt x="283572" y="2028096"/>
                    <a:pt x="318155" y="2029366"/>
                    <a:pt x="350817" y="2030636"/>
                  </a:cubicBezTo>
                  <a:cubicBezTo>
                    <a:pt x="408454" y="2031906"/>
                    <a:pt x="464171" y="2031906"/>
                    <a:pt x="521809" y="2033176"/>
                  </a:cubicBezTo>
                  <a:cubicBezTo>
                    <a:pt x="544864" y="2033176"/>
                    <a:pt x="565998" y="2033176"/>
                    <a:pt x="589053" y="2031906"/>
                  </a:cubicBezTo>
                  <a:cubicBezTo>
                    <a:pt x="598660" y="2031906"/>
                    <a:pt x="610187" y="2030636"/>
                    <a:pt x="619793" y="2030636"/>
                  </a:cubicBezTo>
                  <a:cubicBezTo>
                    <a:pt x="658219" y="2031906"/>
                    <a:pt x="1426724" y="2023016"/>
                    <a:pt x="1465149" y="2024286"/>
                  </a:cubicBezTo>
                  <a:cubicBezTo>
                    <a:pt x="1518945" y="2025556"/>
                    <a:pt x="1666882" y="2025556"/>
                    <a:pt x="1720678" y="2025556"/>
                  </a:cubicBezTo>
                  <a:cubicBezTo>
                    <a:pt x="1741812" y="2025556"/>
                    <a:pt x="1761024" y="2024286"/>
                    <a:pt x="1782158" y="2024286"/>
                  </a:cubicBezTo>
                  <a:lnTo>
                    <a:pt x="1885906" y="2028096"/>
                  </a:lnTo>
                  <a:cubicBezTo>
                    <a:pt x="1960836" y="2030636"/>
                    <a:pt x="2033843" y="2028096"/>
                    <a:pt x="2108773" y="2031906"/>
                  </a:cubicBezTo>
                  <a:cubicBezTo>
                    <a:pt x="2233655" y="2036986"/>
                    <a:pt x="2360458" y="2030636"/>
                    <a:pt x="2465002" y="2035716"/>
                  </a:cubicBezTo>
                  <a:cubicBezTo>
                    <a:pt x="2485323" y="2036986"/>
                    <a:pt x="2505642" y="2035716"/>
                    <a:pt x="2528502" y="2035716"/>
                  </a:cubicBezTo>
                  <a:lnTo>
                    <a:pt x="2528502" y="1976026"/>
                  </a:lnTo>
                  <a:cubicBezTo>
                    <a:pt x="2527232" y="1903545"/>
                    <a:pt x="2525962" y="1829619"/>
                    <a:pt x="2525962" y="1751072"/>
                  </a:cubicBezTo>
                  <a:cubicBezTo>
                    <a:pt x="2525962" y="1660204"/>
                    <a:pt x="2529773" y="1567797"/>
                    <a:pt x="2523423" y="1476929"/>
                  </a:cubicBezTo>
                  <a:cubicBezTo>
                    <a:pt x="2515802" y="1416864"/>
                    <a:pt x="2504373" y="232503"/>
                    <a:pt x="2504373" y="172438"/>
                  </a:cubicBezTo>
                  <a:cubicBezTo>
                    <a:pt x="2501832" y="130854"/>
                    <a:pt x="2500562" y="87731"/>
                    <a:pt x="2498023" y="46147"/>
                  </a:cubicBezTo>
                  <a:cubicBezTo>
                    <a:pt x="2498023" y="33826"/>
                    <a:pt x="2496752" y="2150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006506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11430" y="16510"/>
              <a:ext cx="2505643" cy="2026826"/>
            </a:xfrm>
            <a:custGeom>
              <a:avLst/>
              <a:gdLst/>
              <a:ahLst/>
              <a:cxnLst/>
              <a:rect r="r" b="b" t="t" l="l"/>
              <a:pathLst>
                <a:path h="2026826" w="2505643">
                  <a:moveTo>
                    <a:pt x="2505643" y="2026826"/>
                  </a:moveTo>
                  <a:lnTo>
                    <a:pt x="0" y="2019206"/>
                  </a:lnTo>
                  <a:lnTo>
                    <a:pt x="0" y="71786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059F7E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-3810" y="0"/>
              <a:ext cx="2534852" cy="2053496"/>
            </a:xfrm>
            <a:custGeom>
              <a:avLst/>
              <a:gdLst/>
              <a:ahLst/>
              <a:cxnLst/>
              <a:rect r="r" b="b" t="t" l="l"/>
              <a:pathLst>
                <a:path h="2053496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174"/>
                  </a:cubicBezTo>
                  <a:cubicBezTo>
                    <a:pt x="2505642" y="96758"/>
                    <a:pt x="2506912" y="139881"/>
                    <a:pt x="2509452" y="181465"/>
                  </a:cubicBezTo>
                  <a:cubicBezTo>
                    <a:pt x="2509452" y="241530"/>
                    <a:pt x="2522152" y="1425891"/>
                    <a:pt x="2528502" y="1485956"/>
                  </a:cubicBezTo>
                  <a:cubicBezTo>
                    <a:pt x="2534852" y="1576824"/>
                    <a:pt x="2531042" y="1669231"/>
                    <a:pt x="2531042" y="1760099"/>
                  </a:cubicBezTo>
                  <a:cubicBezTo>
                    <a:pt x="2531042" y="1840186"/>
                    <a:pt x="2532312" y="1914112"/>
                    <a:pt x="2533582" y="1992536"/>
                  </a:cubicBezTo>
                  <a:lnTo>
                    <a:pt x="2533582" y="2052226"/>
                  </a:lnTo>
                  <a:cubicBezTo>
                    <a:pt x="2510722" y="2052226"/>
                    <a:pt x="2490402" y="2053496"/>
                    <a:pt x="2470082" y="2052226"/>
                  </a:cubicBezTo>
                  <a:cubicBezTo>
                    <a:pt x="2346652" y="2047146"/>
                    <a:pt x="2219848" y="2053496"/>
                    <a:pt x="2094966" y="2048416"/>
                  </a:cubicBezTo>
                  <a:cubicBezTo>
                    <a:pt x="2020037" y="2044606"/>
                    <a:pt x="1947029" y="2047146"/>
                    <a:pt x="1872100" y="2044606"/>
                  </a:cubicBezTo>
                  <a:lnTo>
                    <a:pt x="1768351" y="2040796"/>
                  </a:lnTo>
                  <a:cubicBezTo>
                    <a:pt x="1747217" y="2040796"/>
                    <a:pt x="1728005" y="2042066"/>
                    <a:pt x="1706871" y="2042066"/>
                  </a:cubicBezTo>
                  <a:cubicBezTo>
                    <a:pt x="1653075" y="2040796"/>
                    <a:pt x="1505138" y="2042066"/>
                    <a:pt x="1451343" y="2040796"/>
                  </a:cubicBezTo>
                  <a:cubicBezTo>
                    <a:pt x="1412917" y="2039526"/>
                    <a:pt x="644412" y="2048416"/>
                    <a:pt x="605987" y="2047146"/>
                  </a:cubicBezTo>
                  <a:cubicBezTo>
                    <a:pt x="596381" y="2047146"/>
                    <a:pt x="584853" y="2048416"/>
                    <a:pt x="575247" y="2048416"/>
                  </a:cubicBezTo>
                  <a:cubicBezTo>
                    <a:pt x="552191" y="2048416"/>
                    <a:pt x="531058" y="2049686"/>
                    <a:pt x="508002" y="2049686"/>
                  </a:cubicBezTo>
                  <a:cubicBezTo>
                    <a:pt x="450364" y="2049686"/>
                    <a:pt x="394648" y="2048416"/>
                    <a:pt x="337010" y="2047146"/>
                  </a:cubicBezTo>
                  <a:cubicBezTo>
                    <a:pt x="302427" y="2045876"/>
                    <a:pt x="267844" y="2044606"/>
                    <a:pt x="235183" y="2043336"/>
                  </a:cubicBezTo>
                  <a:cubicBezTo>
                    <a:pt x="173703" y="2042066"/>
                    <a:pt x="112222" y="2040796"/>
                    <a:pt x="48820" y="2040796"/>
                  </a:cubicBezTo>
                  <a:cubicBezTo>
                    <a:pt x="38100" y="2040796"/>
                    <a:pt x="29210" y="2040796"/>
                    <a:pt x="19050" y="2039526"/>
                  </a:cubicBezTo>
                  <a:cubicBezTo>
                    <a:pt x="10160" y="2038256"/>
                    <a:pt x="5080" y="2031906"/>
                    <a:pt x="7620" y="2023016"/>
                  </a:cubicBezTo>
                  <a:cubicBezTo>
                    <a:pt x="16510" y="1991119"/>
                    <a:pt x="12700" y="1952616"/>
                    <a:pt x="11430" y="1912572"/>
                  </a:cubicBezTo>
                  <a:cubicBezTo>
                    <a:pt x="10160" y="1830945"/>
                    <a:pt x="6350" y="1750858"/>
                    <a:pt x="7620" y="1669231"/>
                  </a:cubicBezTo>
                  <a:cubicBezTo>
                    <a:pt x="5080" y="1567583"/>
                    <a:pt x="0" y="309296"/>
                    <a:pt x="7620" y="206107"/>
                  </a:cubicBezTo>
                  <a:cubicBezTo>
                    <a:pt x="8890" y="186085"/>
                    <a:pt x="7620" y="164523"/>
                    <a:pt x="8890" y="144502"/>
                  </a:cubicBezTo>
                  <a:cubicBezTo>
                    <a:pt x="10160" y="112159"/>
                    <a:pt x="12700" y="76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035716"/>
                  </a:moveTo>
                  <a:cubicBezTo>
                    <a:pt x="2511992" y="2019206"/>
                    <a:pt x="2513262" y="2006506"/>
                    <a:pt x="2513262" y="1993806"/>
                  </a:cubicBezTo>
                  <a:cubicBezTo>
                    <a:pt x="2511992" y="1906412"/>
                    <a:pt x="2510722" y="1824785"/>
                    <a:pt x="2510722" y="1736997"/>
                  </a:cubicBezTo>
                  <a:cubicBezTo>
                    <a:pt x="2510722" y="1696954"/>
                    <a:pt x="2513262" y="1656910"/>
                    <a:pt x="2511992" y="1616867"/>
                  </a:cubicBezTo>
                  <a:cubicBezTo>
                    <a:pt x="2511992" y="1579904"/>
                    <a:pt x="2510722" y="1541401"/>
                    <a:pt x="2509452" y="1504437"/>
                  </a:cubicBezTo>
                  <a:cubicBezTo>
                    <a:pt x="2504372" y="1447453"/>
                    <a:pt x="2492942" y="267712"/>
                    <a:pt x="2492942" y="210727"/>
                  </a:cubicBezTo>
                  <a:cubicBezTo>
                    <a:pt x="2490402" y="162983"/>
                    <a:pt x="2487862" y="113699"/>
                    <a:pt x="2485322" y="6595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634"/>
                    <a:pt x="33020" y="72116"/>
                  </a:cubicBezTo>
                  <a:cubicBezTo>
                    <a:pt x="31750" y="99838"/>
                    <a:pt x="31750" y="127560"/>
                    <a:pt x="30480" y="155283"/>
                  </a:cubicBezTo>
                  <a:cubicBezTo>
                    <a:pt x="29210" y="201487"/>
                    <a:pt x="26670" y="246150"/>
                    <a:pt x="25400" y="292354"/>
                  </a:cubicBezTo>
                  <a:cubicBezTo>
                    <a:pt x="20320" y="341638"/>
                    <a:pt x="26670" y="1546021"/>
                    <a:pt x="29210" y="1595305"/>
                  </a:cubicBezTo>
                  <a:cubicBezTo>
                    <a:pt x="29210" y="1647670"/>
                    <a:pt x="29210" y="1701574"/>
                    <a:pt x="30480" y="1753939"/>
                  </a:cubicBezTo>
                  <a:cubicBezTo>
                    <a:pt x="30480" y="1792442"/>
                    <a:pt x="33020" y="1830945"/>
                    <a:pt x="33020" y="1869448"/>
                  </a:cubicBezTo>
                  <a:cubicBezTo>
                    <a:pt x="33020" y="1911032"/>
                    <a:pt x="33020" y="1952616"/>
                    <a:pt x="31750" y="1993806"/>
                  </a:cubicBezTo>
                  <a:lnTo>
                    <a:pt x="31750" y="2003966"/>
                  </a:lnTo>
                  <a:cubicBezTo>
                    <a:pt x="31750" y="2014126"/>
                    <a:pt x="35560" y="2017936"/>
                    <a:pt x="44450" y="2017936"/>
                  </a:cubicBezTo>
                  <a:cubicBezTo>
                    <a:pt x="68033" y="2017936"/>
                    <a:pt x="94931" y="2019206"/>
                    <a:pt x="119907" y="2019206"/>
                  </a:cubicBezTo>
                  <a:cubicBezTo>
                    <a:pt x="156411" y="2019206"/>
                    <a:pt x="194836" y="2016666"/>
                    <a:pt x="231340" y="2019206"/>
                  </a:cubicBezTo>
                  <a:cubicBezTo>
                    <a:pt x="290900" y="2023016"/>
                    <a:pt x="350459" y="2025556"/>
                    <a:pt x="410018" y="2024286"/>
                  </a:cubicBezTo>
                  <a:cubicBezTo>
                    <a:pt x="448443" y="2023016"/>
                    <a:pt x="484947" y="2025556"/>
                    <a:pt x="523373" y="2025556"/>
                  </a:cubicBezTo>
                  <a:cubicBezTo>
                    <a:pt x="579089" y="2025556"/>
                    <a:pt x="634806" y="2024286"/>
                    <a:pt x="690522" y="2025556"/>
                  </a:cubicBezTo>
                  <a:cubicBezTo>
                    <a:pt x="773137" y="2026826"/>
                    <a:pt x="1679973" y="2016666"/>
                    <a:pt x="1764509" y="2019206"/>
                  </a:cubicBezTo>
                  <a:cubicBezTo>
                    <a:pt x="1801013" y="2020476"/>
                    <a:pt x="1837517" y="2021746"/>
                    <a:pt x="1872100" y="2021746"/>
                  </a:cubicBezTo>
                  <a:cubicBezTo>
                    <a:pt x="1935501" y="2024286"/>
                    <a:pt x="1996982" y="2020476"/>
                    <a:pt x="2060384" y="2024286"/>
                  </a:cubicBezTo>
                  <a:cubicBezTo>
                    <a:pt x="2112257" y="2026826"/>
                    <a:pt x="2164132" y="2026826"/>
                    <a:pt x="2216006" y="2029366"/>
                  </a:cubicBezTo>
                  <a:cubicBezTo>
                    <a:pt x="2292856" y="2033176"/>
                    <a:pt x="2369707" y="2035716"/>
                    <a:pt x="2446557" y="2036986"/>
                  </a:cubicBezTo>
                  <a:cubicBezTo>
                    <a:pt x="2472622" y="2036986"/>
                    <a:pt x="2490402" y="2035716"/>
                    <a:pt x="2510722" y="2035716"/>
                  </a:cubicBezTo>
                  <a:close/>
                </a:path>
              </a:pathLst>
            </a:custGeom>
            <a:solidFill>
              <a:srgbClr val="059F7E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69636" y="11614918"/>
            <a:ext cx="2667657" cy="2488916"/>
            <a:chOff x="0" y="0"/>
            <a:chExt cx="2566602" cy="2394632"/>
          </a:xfrm>
        </p:grpSpPr>
        <p:sp>
          <p:nvSpPr>
            <p:cNvPr name="Freeform 22" id="22"/>
            <p:cNvSpPr/>
            <p:nvPr/>
          </p:nvSpPr>
          <p:spPr>
            <a:xfrm>
              <a:off x="38100" y="44450"/>
              <a:ext cx="2529773" cy="2350182"/>
            </a:xfrm>
            <a:custGeom>
              <a:avLst/>
              <a:gdLst/>
              <a:ahLst/>
              <a:cxnLst/>
              <a:rect r="r" b="b" t="t" l="l"/>
              <a:pathLst>
                <a:path h="2350182" w="2529773">
                  <a:moveTo>
                    <a:pt x="2540" y="2319702"/>
                  </a:moveTo>
                  <a:cubicBezTo>
                    <a:pt x="0" y="2328592"/>
                    <a:pt x="5080" y="2334942"/>
                    <a:pt x="18438" y="2336212"/>
                  </a:cubicBezTo>
                  <a:cubicBezTo>
                    <a:pt x="33808" y="2337482"/>
                    <a:pt x="47257" y="2337482"/>
                    <a:pt x="62627" y="2337482"/>
                  </a:cubicBezTo>
                  <a:cubicBezTo>
                    <a:pt x="124107" y="2338752"/>
                    <a:pt x="185588" y="2338752"/>
                    <a:pt x="248990" y="2340022"/>
                  </a:cubicBezTo>
                  <a:cubicBezTo>
                    <a:pt x="283572" y="2341292"/>
                    <a:pt x="318155" y="2342562"/>
                    <a:pt x="350817" y="2343832"/>
                  </a:cubicBezTo>
                  <a:cubicBezTo>
                    <a:pt x="408454" y="2345102"/>
                    <a:pt x="464171" y="2345102"/>
                    <a:pt x="521809" y="2346372"/>
                  </a:cubicBezTo>
                  <a:cubicBezTo>
                    <a:pt x="544864" y="2346372"/>
                    <a:pt x="565998" y="2346372"/>
                    <a:pt x="589053" y="2345102"/>
                  </a:cubicBezTo>
                  <a:cubicBezTo>
                    <a:pt x="598660" y="2345102"/>
                    <a:pt x="610187" y="2343832"/>
                    <a:pt x="619793" y="2343832"/>
                  </a:cubicBezTo>
                  <a:cubicBezTo>
                    <a:pt x="658219" y="2345102"/>
                    <a:pt x="1426724" y="2336212"/>
                    <a:pt x="1465149" y="2337482"/>
                  </a:cubicBezTo>
                  <a:cubicBezTo>
                    <a:pt x="1518945" y="2338752"/>
                    <a:pt x="1666882" y="2338752"/>
                    <a:pt x="1720678" y="2338752"/>
                  </a:cubicBezTo>
                  <a:cubicBezTo>
                    <a:pt x="1741812" y="2338752"/>
                    <a:pt x="1761024" y="2337482"/>
                    <a:pt x="1782158" y="2337482"/>
                  </a:cubicBezTo>
                  <a:lnTo>
                    <a:pt x="1885906" y="2341292"/>
                  </a:lnTo>
                  <a:cubicBezTo>
                    <a:pt x="1960836" y="2343832"/>
                    <a:pt x="2033843" y="2341292"/>
                    <a:pt x="2108773" y="2345102"/>
                  </a:cubicBezTo>
                  <a:cubicBezTo>
                    <a:pt x="2233655" y="2350182"/>
                    <a:pt x="2360458" y="2343832"/>
                    <a:pt x="2465002" y="2348912"/>
                  </a:cubicBezTo>
                  <a:cubicBezTo>
                    <a:pt x="2485323" y="2350182"/>
                    <a:pt x="2505642" y="2348912"/>
                    <a:pt x="2528502" y="2348912"/>
                  </a:cubicBezTo>
                  <a:lnTo>
                    <a:pt x="2528502" y="2289222"/>
                  </a:lnTo>
                  <a:cubicBezTo>
                    <a:pt x="2527232" y="2209644"/>
                    <a:pt x="2525962" y="2123783"/>
                    <a:pt x="2525962" y="2032556"/>
                  </a:cubicBezTo>
                  <a:cubicBezTo>
                    <a:pt x="2525962" y="1927018"/>
                    <a:pt x="2529773" y="1819692"/>
                    <a:pt x="2523423" y="1714154"/>
                  </a:cubicBezTo>
                  <a:cubicBezTo>
                    <a:pt x="2515802" y="1644392"/>
                    <a:pt x="2504373" y="268826"/>
                    <a:pt x="2504373" y="199064"/>
                  </a:cubicBezTo>
                  <a:cubicBezTo>
                    <a:pt x="2501832" y="150768"/>
                    <a:pt x="2500562" y="100682"/>
                    <a:pt x="2498023" y="52385"/>
                  </a:cubicBezTo>
                  <a:cubicBezTo>
                    <a:pt x="2498023" y="38075"/>
                    <a:pt x="2496752" y="2376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319702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11430" y="16510"/>
              <a:ext cx="2505643" cy="2340022"/>
            </a:xfrm>
            <a:custGeom>
              <a:avLst/>
              <a:gdLst/>
              <a:ahLst/>
              <a:cxnLst/>
              <a:rect r="r" b="b" t="t" l="l"/>
              <a:pathLst>
                <a:path h="2340022" w="2505643">
                  <a:moveTo>
                    <a:pt x="2505643" y="2340022"/>
                  </a:moveTo>
                  <a:lnTo>
                    <a:pt x="0" y="2332402"/>
                  </a:lnTo>
                  <a:lnTo>
                    <a:pt x="0" y="82803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FFDE32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-3810" y="0"/>
              <a:ext cx="2534852" cy="2366692"/>
            </a:xfrm>
            <a:custGeom>
              <a:avLst/>
              <a:gdLst/>
              <a:ahLst/>
              <a:cxnLst/>
              <a:rect r="r" b="b" t="t" l="l"/>
              <a:pathLst>
                <a:path h="2366692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693"/>
                  </a:cubicBezTo>
                  <a:cubicBezTo>
                    <a:pt x="2505642" y="103990"/>
                    <a:pt x="2506912" y="154076"/>
                    <a:pt x="2509452" y="202373"/>
                  </a:cubicBezTo>
                  <a:cubicBezTo>
                    <a:pt x="2509452" y="272135"/>
                    <a:pt x="2522152" y="1647701"/>
                    <a:pt x="2528502" y="1717463"/>
                  </a:cubicBezTo>
                  <a:cubicBezTo>
                    <a:pt x="2534852" y="1823000"/>
                    <a:pt x="2531042" y="1930327"/>
                    <a:pt x="2531042" y="2035864"/>
                  </a:cubicBezTo>
                  <a:cubicBezTo>
                    <a:pt x="2531042" y="2128880"/>
                    <a:pt x="2532312" y="2214741"/>
                    <a:pt x="2533582" y="2305732"/>
                  </a:cubicBezTo>
                  <a:lnTo>
                    <a:pt x="2533582" y="2365422"/>
                  </a:lnTo>
                  <a:cubicBezTo>
                    <a:pt x="2510722" y="2365422"/>
                    <a:pt x="2490402" y="2366692"/>
                    <a:pt x="2470082" y="2365422"/>
                  </a:cubicBezTo>
                  <a:cubicBezTo>
                    <a:pt x="2346652" y="2360342"/>
                    <a:pt x="2219848" y="2366692"/>
                    <a:pt x="2094966" y="2361612"/>
                  </a:cubicBezTo>
                  <a:cubicBezTo>
                    <a:pt x="2020037" y="2357802"/>
                    <a:pt x="1947029" y="2360342"/>
                    <a:pt x="1872100" y="2357802"/>
                  </a:cubicBezTo>
                  <a:lnTo>
                    <a:pt x="1768351" y="2353992"/>
                  </a:lnTo>
                  <a:cubicBezTo>
                    <a:pt x="1747217" y="2353992"/>
                    <a:pt x="1728005" y="2355262"/>
                    <a:pt x="1706871" y="2355262"/>
                  </a:cubicBezTo>
                  <a:cubicBezTo>
                    <a:pt x="1653075" y="2353992"/>
                    <a:pt x="1505138" y="2355262"/>
                    <a:pt x="1451343" y="2353992"/>
                  </a:cubicBezTo>
                  <a:cubicBezTo>
                    <a:pt x="1412917" y="2352722"/>
                    <a:pt x="644412" y="2361612"/>
                    <a:pt x="605987" y="2360342"/>
                  </a:cubicBezTo>
                  <a:cubicBezTo>
                    <a:pt x="596381" y="2360342"/>
                    <a:pt x="584853" y="2361612"/>
                    <a:pt x="575247" y="2361612"/>
                  </a:cubicBezTo>
                  <a:cubicBezTo>
                    <a:pt x="552191" y="2361612"/>
                    <a:pt x="531058" y="2362882"/>
                    <a:pt x="508002" y="2362882"/>
                  </a:cubicBezTo>
                  <a:cubicBezTo>
                    <a:pt x="450364" y="2362882"/>
                    <a:pt x="394648" y="2361612"/>
                    <a:pt x="337010" y="2360342"/>
                  </a:cubicBezTo>
                  <a:cubicBezTo>
                    <a:pt x="302427" y="2359072"/>
                    <a:pt x="267844" y="2357802"/>
                    <a:pt x="235183" y="2356532"/>
                  </a:cubicBezTo>
                  <a:cubicBezTo>
                    <a:pt x="173703" y="2355262"/>
                    <a:pt x="112222" y="2353992"/>
                    <a:pt x="48820" y="2353992"/>
                  </a:cubicBezTo>
                  <a:cubicBezTo>
                    <a:pt x="38100" y="2353992"/>
                    <a:pt x="29210" y="2353992"/>
                    <a:pt x="19050" y="2352722"/>
                  </a:cubicBezTo>
                  <a:cubicBezTo>
                    <a:pt x="10160" y="2351452"/>
                    <a:pt x="5080" y="2345102"/>
                    <a:pt x="7620" y="2336212"/>
                  </a:cubicBezTo>
                  <a:cubicBezTo>
                    <a:pt x="16510" y="2304180"/>
                    <a:pt x="12700" y="2259461"/>
                    <a:pt x="11430" y="2212953"/>
                  </a:cubicBezTo>
                  <a:cubicBezTo>
                    <a:pt x="10160" y="2118148"/>
                    <a:pt x="6350" y="2025131"/>
                    <a:pt x="7620" y="1930327"/>
                  </a:cubicBezTo>
                  <a:cubicBezTo>
                    <a:pt x="5080" y="1812267"/>
                    <a:pt x="0" y="350841"/>
                    <a:pt x="7620" y="230993"/>
                  </a:cubicBezTo>
                  <a:cubicBezTo>
                    <a:pt x="8890" y="207739"/>
                    <a:pt x="7620" y="182696"/>
                    <a:pt x="8890" y="159442"/>
                  </a:cubicBezTo>
                  <a:cubicBezTo>
                    <a:pt x="10160" y="121878"/>
                    <a:pt x="12700" y="80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348912"/>
                  </a:moveTo>
                  <a:cubicBezTo>
                    <a:pt x="2511992" y="2332402"/>
                    <a:pt x="2513262" y="2319702"/>
                    <a:pt x="2513262" y="2307002"/>
                  </a:cubicBezTo>
                  <a:cubicBezTo>
                    <a:pt x="2511992" y="2205798"/>
                    <a:pt x="2510722" y="2110993"/>
                    <a:pt x="2510722" y="2009033"/>
                  </a:cubicBezTo>
                  <a:cubicBezTo>
                    <a:pt x="2510722" y="1962525"/>
                    <a:pt x="2513262" y="1916016"/>
                    <a:pt x="2511992" y="1869508"/>
                  </a:cubicBezTo>
                  <a:cubicBezTo>
                    <a:pt x="2511992" y="1826578"/>
                    <a:pt x="2510722" y="1781858"/>
                    <a:pt x="2509452" y="1738928"/>
                  </a:cubicBezTo>
                  <a:cubicBezTo>
                    <a:pt x="2504372" y="1672743"/>
                    <a:pt x="2492942" y="302544"/>
                    <a:pt x="2492942" y="236359"/>
                  </a:cubicBezTo>
                  <a:cubicBezTo>
                    <a:pt x="2490402" y="180907"/>
                    <a:pt x="2487862" y="123667"/>
                    <a:pt x="2485322" y="6821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905"/>
                    <a:pt x="33020" y="75370"/>
                  </a:cubicBezTo>
                  <a:cubicBezTo>
                    <a:pt x="31750" y="107568"/>
                    <a:pt x="31750" y="139766"/>
                    <a:pt x="30480" y="171964"/>
                  </a:cubicBezTo>
                  <a:cubicBezTo>
                    <a:pt x="29210" y="225627"/>
                    <a:pt x="26670" y="277501"/>
                    <a:pt x="25400" y="331164"/>
                  </a:cubicBezTo>
                  <a:cubicBezTo>
                    <a:pt x="20320" y="388405"/>
                    <a:pt x="26670" y="1787225"/>
                    <a:pt x="29210" y="1844466"/>
                  </a:cubicBezTo>
                  <a:cubicBezTo>
                    <a:pt x="29210" y="1905284"/>
                    <a:pt x="29210" y="1967891"/>
                    <a:pt x="30480" y="2028709"/>
                  </a:cubicBezTo>
                  <a:cubicBezTo>
                    <a:pt x="30480" y="2073428"/>
                    <a:pt x="33020" y="2118148"/>
                    <a:pt x="33020" y="2162867"/>
                  </a:cubicBezTo>
                  <a:cubicBezTo>
                    <a:pt x="33020" y="2211164"/>
                    <a:pt x="33020" y="2259461"/>
                    <a:pt x="31750" y="2307002"/>
                  </a:cubicBezTo>
                  <a:lnTo>
                    <a:pt x="31750" y="2317162"/>
                  </a:lnTo>
                  <a:cubicBezTo>
                    <a:pt x="31750" y="2327322"/>
                    <a:pt x="35560" y="2331132"/>
                    <a:pt x="44450" y="2331132"/>
                  </a:cubicBezTo>
                  <a:cubicBezTo>
                    <a:pt x="68033" y="2331132"/>
                    <a:pt x="94931" y="2332402"/>
                    <a:pt x="119907" y="2332402"/>
                  </a:cubicBezTo>
                  <a:cubicBezTo>
                    <a:pt x="156411" y="2332402"/>
                    <a:pt x="194836" y="2329862"/>
                    <a:pt x="231340" y="2332402"/>
                  </a:cubicBezTo>
                  <a:cubicBezTo>
                    <a:pt x="290900" y="2336212"/>
                    <a:pt x="350459" y="2338752"/>
                    <a:pt x="410018" y="2337482"/>
                  </a:cubicBezTo>
                  <a:cubicBezTo>
                    <a:pt x="448443" y="2336212"/>
                    <a:pt x="484947" y="2338752"/>
                    <a:pt x="523373" y="2338752"/>
                  </a:cubicBezTo>
                  <a:cubicBezTo>
                    <a:pt x="579089" y="2338752"/>
                    <a:pt x="634806" y="2337482"/>
                    <a:pt x="690522" y="2338752"/>
                  </a:cubicBezTo>
                  <a:cubicBezTo>
                    <a:pt x="773137" y="2340022"/>
                    <a:pt x="1679973" y="2329862"/>
                    <a:pt x="1764509" y="2332402"/>
                  </a:cubicBezTo>
                  <a:cubicBezTo>
                    <a:pt x="1801013" y="2333672"/>
                    <a:pt x="1837517" y="2334942"/>
                    <a:pt x="1872100" y="2334942"/>
                  </a:cubicBezTo>
                  <a:cubicBezTo>
                    <a:pt x="1935501" y="2337482"/>
                    <a:pt x="1996982" y="2333672"/>
                    <a:pt x="2060384" y="2337482"/>
                  </a:cubicBezTo>
                  <a:cubicBezTo>
                    <a:pt x="2112257" y="2340022"/>
                    <a:pt x="2164132" y="2340022"/>
                    <a:pt x="2216006" y="2342562"/>
                  </a:cubicBezTo>
                  <a:cubicBezTo>
                    <a:pt x="2292856" y="2346372"/>
                    <a:pt x="2369707" y="2348912"/>
                    <a:pt x="2446557" y="2350182"/>
                  </a:cubicBezTo>
                  <a:cubicBezTo>
                    <a:pt x="2472622" y="2350182"/>
                    <a:pt x="2490402" y="2348912"/>
                    <a:pt x="2510722" y="2348912"/>
                  </a:cubicBezTo>
                  <a:close/>
                </a:path>
              </a:pathLst>
            </a:custGeom>
            <a:solidFill>
              <a:srgbClr val="FFFF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6954706" y="11614918"/>
            <a:ext cx="2667657" cy="2488916"/>
            <a:chOff x="0" y="0"/>
            <a:chExt cx="2566602" cy="2394632"/>
          </a:xfrm>
        </p:grpSpPr>
        <p:sp>
          <p:nvSpPr>
            <p:cNvPr name="Freeform 26" id="26"/>
            <p:cNvSpPr/>
            <p:nvPr/>
          </p:nvSpPr>
          <p:spPr>
            <a:xfrm>
              <a:off x="38100" y="44450"/>
              <a:ext cx="2529773" cy="2350182"/>
            </a:xfrm>
            <a:custGeom>
              <a:avLst/>
              <a:gdLst/>
              <a:ahLst/>
              <a:cxnLst/>
              <a:rect r="r" b="b" t="t" l="l"/>
              <a:pathLst>
                <a:path h="2350182" w="2529773">
                  <a:moveTo>
                    <a:pt x="2540" y="2319702"/>
                  </a:moveTo>
                  <a:cubicBezTo>
                    <a:pt x="0" y="2328592"/>
                    <a:pt x="5080" y="2334942"/>
                    <a:pt x="18438" y="2336212"/>
                  </a:cubicBezTo>
                  <a:cubicBezTo>
                    <a:pt x="33808" y="2337482"/>
                    <a:pt x="47257" y="2337482"/>
                    <a:pt x="62627" y="2337482"/>
                  </a:cubicBezTo>
                  <a:cubicBezTo>
                    <a:pt x="124107" y="2338752"/>
                    <a:pt x="185588" y="2338752"/>
                    <a:pt x="248990" y="2340022"/>
                  </a:cubicBezTo>
                  <a:cubicBezTo>
                    <a:pt x="283572" y="2341292"/>
                    <a:pt x="318155" y="2342562"/>
                    <a:pt x="350817" y="2343832"/>
                  </a:cubicBezTo>
                  <a:cubicBezTo>
                    <a:pt x="408454" y="2345102"/>
                    <a:pt x="464171" y="2345102"/>
                    <a:pt x="521809" y="2346372"/>
                  </a:cubicBezTo>
                  <a:cubicBezTo>
                    <a:pt x="544864" y="2346372"/>
                    <a:pt x="565998" y="2346372"/>
                    <a:pt x="589053" y="2345102"/>
                  </a:cubicBezTo>
                  <a:cubicBezTo>
                    <a:pt x="598660" y="2345102"/>
                    <a:pt x="610187" y="2343832"/>
                    <a:pt x="619793" y="2343832"/>
                  </a:cubicBezTo>
                  <a:cubicBezTo>
                    <a:pt x="658219" y="2345102"/>
                    <a:pt x="1426724" y="2336212"/>
                    <a:pt x="1465149" y="2337482"/>
                  </a:cubicBezTo>
                  <a:cubicBezTo>
                    <a:pt x="1518945" y="2338752"/>
                    <a:pt x="1666882" y="2338752"/>
                    <a:pt x="1720678" y="2338752"/>
                  </a:cubicBezTo>
                  <a:cubicBezTo>
                    <a:pt x="1741812" y="2338752"/>
                    <a:pt x="1761024" y="2337482"/>
                    <a:pt x="1782158" y="2337482"/>
                  </a:cubicBezTo>
                  <a:lnTo>
                    <a:pt x="1885906" y="2341292"/>
                  </a:lnTo>
                  <a:cubicBezTo>
                    <a:pt x="1960836" y="2343832"/>
                    <a:pt x="2033843" y="2341292"/>
                    <a:pt x="2108773" y="2345102"/>
                  </a:cubicBezTo>
                  <a:cubicBezTo>
                    <a:pt x="2233655" y="2350182"/>
                    <a:pt x="2360458" y="2343832"/>
                    <a:pt x="2465002" y="2348912"/>
                  </a:cubicBezTo>
                  <a:cubicBezTo>
                    <a:pt x="2485323" y="2350182"/>
                    <a:pt x="2505642" y="2348912"/>
                    <a:pt x="2528502" y="2348912"/>
                  </a:cubicBezTo>
                  <a:lnTo>
                    <a:pt x="2528502" y="2289222"/>
                  </a:lnTo>
                  <a:cubicBezTo>
                    <a:pt x="2527232" y="2209644"/>
                    <a:pt x="2525962" y="2123783"/>
                    <a:pt x="2525962" y="2032556"/>
                  </a:cubicBezTo>
                  <a:cubicBezTo>
                    <a:pt x="2525962" y="1927018"/>
                    <a:pt x="2529773" y="1819692"/>
                    <a:pt x="2523423" y="1714154"/>
                  </a:cubicBezTo>
                  <a:cubicBezTo>
                    <a:pt x="2515802" y="1644392"/>
                    <a:pt x="2504373" y="268826"/>
                    <a:pt x="2504373" y="199064"/>
                  </a:cubicBezTo>
                  <a:cubicBezTo>
                    <a:pt x="2501832" y="150768"/>
                    <a:pt x="2500562" y="100682"/>
                    <a:pt x="2498023" y="52385"/>
                  </a:cubicBezTo>
                  <a:cubicBezTo>
                    <a:pt x="2498023" y="38075"/>
                    <a:pt x="2496752" y="2376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319702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11430" y="16510"/>
              <a:ext cx="2505643" cy="2340022"/>
            </a:xfrm>
            <a:custGeom>
              <a:avLst/>
              <a:gdLst/>
              <a:ahLst/>
              <a:cxnLst/>
              <a:rect r="r" b="b" t="t" l="l"/>
              <a:pathLst>
                <a:path h="2340022" w="2505643">
                  <a:moveTo>
                    <a:pt x="2505643" y="2340022"/>
                  </a:moveTo>
                  <a:lnTo>
                    <a:pt x="0" y="2332402"/>
                  </a:lnTo>
                  <a:lnTo>
                    <a:pt x="0" y="82803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-3810" y="0"/>
              <a:ext cx="2534852" cy="2366692"/>
            </a:xfrm>
            <a:custGeom>
              <a:avLst/>
              <a:gdLst/>
              <a:ahLst/>
              <a:cxnLst/>
              <a:rect r="r" b="b" t="t" l="l"/>
              <a:pathLst>
                <a:path h="2366692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693"/>
                  </a:cubicBezTo>
                  <a:cubicBezTo>
                    <a:pt x="2505642" y="103990"/>
                    <a:pt x="2506912" y="154076"/>
                    <a:pt x="2509452" y="202373"/>
                  </a:cubicBezTo>
                  <a:cubicBezTo>
                    <a:pt x="2509452" y="272135"/>
                    <a:pt x="2522152" y="1647701"/>
                    <a:pt x="2528502" y="1717463"/>
                  </a:cubicBezTo>
                  <a:cubicBezTo>
                    <a:pt x="2534852" y="1823000"/>
                    <a:pt x="2531042" y="1930327"/>
                    <a:pt x="2531042" y="2035864"/>
                  </a:cubicBezTo>
                  <a:cubicBezTo>
                    <a:pt x="2531042" y="2128880"/>
                    <a:pt x="2532312" y="2214741"/>
                    <a:pt x="2533582" y="2305732"/>
                  </a:cubicBezTo>
                  <a:lnTo>
                    <a:pt x="2533582" y="2365422"/>
                  </a:lnTo>
                  <a:cubicBezTo>
                    <a:pt x="2510722" y="2365422"/>
                    <a:pt x="2490402" y="2366692"/>
                    <a:pt x="2470082" y="2365422"/>
                  </a:cubicBezTo>
                  <a:cubicBezTo>
                    <a:pt x="2346652" y="2360342"/>
                    <a:pt x="2219848" y="2366692"/>
                    <a:pt x="2094966" y="2361612"/>
                  </a:cubicBezTo>
                  <a:cubicBezTo>
                    <a:pt x="2020037" y="2357802"/>
                    <a:pt x="1947029" y="2360342"/>
                    <a:pt x="1872100" y="2357802"/>
                  </a:cubicBezTo>
                  <a:lnTo>
                    <a:pt x="1768351" y="2353992"/>
                  </a:lnTo>
                  <a:cubicBezTo>
                    <a:pt x="1747217" y="2353992"/>
                    <a:pt x="1728005" y="2355262"/>
                    <a:pt x="1706871" y="2355262"/>
                  </a:cubicBezTo>
                  <a:cubicBezTo>
                    <a:pt x="1653075" y="2353992"/>
                    <a:pt x="1505138" y="2355262"/>
                    <a:pt x="1451343" y="2353992"/>
                  </a:cubicBezTo>
                  <a:cubicBezTo>
                    <a:pt x="1412917" y="2352722"/>
                    <a:pt x="644412" y="2361612"/>
                    <a:pt x="605987" y="2360342"/>
                  </a:cubicBezTo>
                  <a:cubicBezTo>
                    <a:pt x="596381" y="2360342"/>
                    <a:pt x="584853" y="2361612"/>
                    <a:pt x="575247" y="2361612"/>
                  </a:cubicBezTo>
                  <a:cubicBezTo>
                    <a:pt x="552191" y="2361612"/>
                    <a:pt x="531058" y="2362882"/>
                    <a:pt x="508002" y="2362882"/>
                  </a:cubicBezTo>
                  <a:cubicBezTo>
                    <a:pt x="450364" y="2362882"/>
                    <a:pt x="394648" y="2361612"/>
                    <a:pt x="337010" y="2360342"/>
                  </a:cubicBezTo>
                  <a:cubicBezTo>
                    <a:pt x="302427" y="2359072"/>
                    <a:pt x="267844" y="2357802"/>
                    <a:pt x="235183" y="2356532"/>
                  </a:cubicBezTo>
                  <a:cubicBezTo>
                    <a:pt x="173703" y="2355262"/>
                    <a:pt x="112222" y="2353992"/>
                    <a:pt x="48820" y="2353992"/>
                  </a:cubicBezTo>
                  <a:cubicBezTo>
                    <a:pt x="38100" y="2353992"/>
                    <a:pt x="29210" y="2353992"/>
                    <a:pt x="19050" y="2352722"/>
                  </a:cubicBezTo>
                  <a:cubicBezTo>
                    <a:pt x="10160" y="2351452"/>
                    <a:pt x="5080" y="2345102"/>
                    <a:pt x="7620" y="2336212"/>
                  </a:cubicBezTo>
                  <a:cubicBezTo>
                    <a:pt x="16510" y="2304180"/>
                    <a:pt x="12700" y="2259461"/>
                    <a:pt x="11430" y="2212953"/>
                  </a:cubicBezTo>
                  <a:cubicBezTo>
                    <a:pt x="10160" y="2118148"/>
                    <a:pt x="6350" y="2025131"/>
                    <a:pt x="7620" y="1930327"/>
                  </a:cubicBezTo>
                  <a:cubicBezTo>
                    <a:pt x="5080" y="1812267"/>
                    <a:pt x="0" y="350841"/>
                    <a:pt x="7620" y="230993"/>
                  </a:cubicBezTo>
                  <a:cubicBezTo>
                    <a:pt x="8890" y="207739"/>
                    <a:pt x="7620" y="182696"/>
                    <a:pt x="8890" y="159442"/>
                  </a:cubicBezTo>
                  <a:cubicBezTo>
                    <a:pt x="10160" y="121878"/>
                    <a:pt x="12700" y="80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348912"/>
                  </a:moveTo>
                  <a:cubicBezTo>
                    <a:pt x="2511992" y="2332402"/>
                    <a:pt x="2513262" y="2319702"/>
                    <a:pt x="2513262" y="2307002"/>
                  </a:cubicBezTo>
                  <a:cubicBezTo>
                    <a:pt x="2511992" y="2205798"/>
                    <a:pt x="2510722" y="2110993"/>
                    <a:pt x="2510722" y="2009033"/>
                  </a:cubicBezTo>
                  <a:cubicBezTo>
                    <a:pt x="2510722" y="1962525"/>
                    <a:pt x="2513262" y="1916016"/>
                    <a:pt x="2511992" y="1869508"/>
                  </a:cubicBezTo>
                  <a:cubicBezTo>
                    <a:pt x="2511992" y="1826578"/>
                    <a:pt x="2510722" y="1781858"/>
                    <a:pt x="2509452" y="1738928"/>
                  </a:cubicBezTo>
                  <a:cubicBezTo>
                    <a:pt x="2504372" y="1672743"/>
                    <a:pt x="2492942" y="302544"/>
                    <a:pt x="2492942" y="236359"/>
                  </a:cubicBezTo>
                  <a:cubicBezTo>
                    <a:pt x="2490402" y="180907"/>
                    <a:pt x="2487862" y="123667"/>
                    <a:pt x="2485322" y="6821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905"/>
                    <a:pt x="33020" y="75370"/>
                  </a:cubicBezTo>
                  <a:cubicBezTo>
                    <a:pt x="31750" y="107568"/>
                    <a:pt x="31750" y="139766"/>
                    <a:pt x="30480" y="171964"/>
                  </a:cubicBezTo>
                  <a:cubicBezTo>
                    <a:pt x="29210" y="225627"/>
                    <a:pt x="26670" y="277501"/>
                    <a:pt x="25400" y="331164"/>
                  </a:cubicBezTo>
                  <a:cubicBezTo>
                    <a:pt x="20320" y="388405"/>
                    <a:pt x="26670" y="1787225"/>
                    <a:pt x="29210" y="1844466"/>
                  </a:cubicBezTo>
                  <a:cubicBezTo>
                    <a:pt x="29210" y="1905284"/>
                    <a:pt x="29210" y="1967891"/>
                    <a:pt x="30480" y="2028709"/>
                  </a:cubicBezTo>
                  <a:cubicBezTo>
                    <a:pt x="30480" y="2073428"/>
                    <a:pt x="33020" y="2118148"/>
                    <a:pt x="33020" y="2162867"/>
                  </a:cubicBezTo>
                  <a:cubicBezTo>
                    <a:pt x="33020" y="2211164"/>
                    <a:pt x="33020" y="2259461"/>
                    <a:pt x="31750" y="2307002"/>
                  </a:cubicBezTo>
                  <a:lnTo>
                    <a:pt x="31750" y="2317162"/>
                  </a:lnTo>
                  <a:cubicBezTo>
                    <a:pt x="31750" y="2327322"/>
                    <a:pt x="35560" y="2331132"/>
                    <a:pt x="44450" y="2331132"/>
                  </a:cubicBezTo>
                  <a:cubicBezTo>
                    <a:pt x="68033" y="2331132"/>
                    <a:pt x="94931" y="2332402"/>
                    <a:pt x="119907" y="2332402"/>
                  </a:cubicBezTo>
                  <a:cubicBezTo>
                    <a:pt x="156411" y="2332402"/>
                    <a:pt x="194836" y="2329862"/>
                    <a:pt x="231340" y="2332402"/>
                  </a:cubicBezTo>
                  <a:cubicBezTo>
                    <a:pt x="290900" y="2336212"/>
                    <a:pt x="350459" y="2338752"/>
                    <a:pt x="410018" y="2337482"/>
                  </a:cubicBezTo>
                  <a:cubicBezTo>
                    <a:pt x="448443" y="2336212"/>
                    <a:pt x="484947" y="2338752"/>
                    <a:pt x="523373" y="2338752"/>
                  </a:cubicBezTo>
                  <a:cubicBezTo>
                    <a:pt x="579089" y="2338752"/>
                    <a:pt x="634806" y="2337482"/>
                    <a:pt x="690522" y="2338752"/>
                  </a:cubicBezTo>
                  <a:cubicBezTo>
                    <a:pt x="773137" y="2340022"/>
                    <a:pt x="1679973" y="2329862"/>
                    <a:pt x="1764509" y="2332402"/>
                  </a:cubicBezTo>
                  <a:cubicBezTo>
                    <a:pt x="1801013" y="2333672"/>
                    <a:pt x="1837517" y="2334942"/>
                    <a:pt x="1872100" y="2334942"/>
                  </a:cubicBezTo>
                  <a:cubicBezTo>
                    <a:pt x="1935501" y="2337482"/>
                    <a:pt x="1996982" y="2333672"/>
                    <a:pt x="2060384" y="2337482"/>
                  </a:cubicBezTo>
                  <a:cubicBezTo>
                    <a:pt x="2112257" y="2340022"/>
                    <a:pt x="2164132" y="2340022"/>
                    <a:pt x="2216006" y="2342562"/>
                  </a:cubicBezTo>
                  <a:cubicBezTo>
                    <a:pt x="2292856" y="2346372"/>
                    <a:pt x="2369707" y="2348912"/>
                    <a:pt x="2446557" y="2350182"/>
                  </a:cubicBezTo>
                  <a:cubicBezTo>
                    <a:pt x="2472622" y="2350182"/>
                    <a:pt x="2490402" y="2348912"/>
                    <a:pt x="2510722" y="2348912"/>
                  </a:cubicBezTo>
                  <a:close/>
                </a:path>
              </a:pathLst>
            </a:custGeom>
            <a:solidFill>
              <a:srgbClr val="059F7E"/>
            </a:solidFill>
          </p:spPr>
        </p:sp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492" y="8749312"/>
            <a:ext cx="744279" cy="892688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85510" y="11500248"/>
            <a:ext cx="679980" cy="849975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52266" y="8749312"/>
            <a:ext cx="750103" cy="849975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8211" y="11500248"/>
            <a:ext cx="712315" cy="712315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false" flipV="false" rot="0">
            <a:off x="8847709" y="11443038"/>
            <a:ext cx="769526" cy="769526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693454" y="95619"/>
            <a:ext cx="1850647" cy="1850647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5453" y="5918536"/>
            <a:ext cx="6737675" cy="387416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59435">
            <a:off x="-2540455" y="5820152"/>
            <a:ext cx="2924308" cy="2658461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4"/>
          <a:srcRect l="0" t="0" r="0" b="0"/>
          <a:stretch>
            <a:fillRect/>
          </a:stretch>
        </p:blipFill>
        <p:spPr>
          <a:xfrm flipH="false" flipV="false" rot="0">
            <a:off x="2106518" y="14434563"/>
            <a:ext cx="583931" cy="583931"/>
          </a:xfrm>
          <a:prstGeom prst="rect">
            <a:avLst/>
          </a:prstGeom>
        </p:spPr>
      </p:pic>
      <p:sp>
        <p:nvSpPr>
          <p:cNvPr name="AutoShape 38" id="38"/>
          <p:cNvSpPr/>
          <p:nvPr/>
        </p:nvSpPr>
        <p:spPr>
          <a:xfrm rot="0">
            <a:off x="1069636" y="14303525"/>
            <a:ext cx="8552727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25"/>
          <a:srcRect l="0" t="0" r="0" b="0"/>
          <a:stretch>
            <a:fillRect/>
          </a:stretch>
        </p:blipFill>
        <p:spPr>
          <a:xfrm flipH="false" flipV="false" rot="0">
            <a:off x="2910594" y="6805359"/>
            <a:ext cx="5008957" cy="4303777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6"/>
          <a:srcRect l="396" t="0" r="29303" b="28028"/>
          <a:stretch>
            <a:fillRect/>
          </a:stretch>
        </p:blipFill>
        <p:spPr>
          <a:xfrm flipH="false" flipV="false" rot="0">
            <a:off x="7340893" y="4763501"/>
            <a:ext cx="2776788" cy="1357443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7"/>
          <a:srcRect l="546" t="0" r="29974" b="17377"/>
          <a:stretch>
            <a:fillRect/>
          </a:stretch>
        </p:blipFill>
        <p:spPr>
          <a:xfrm flipH="false" flipV="false" rot="0">
            <a:off x="8083104" y="5918536"/>
            <a:ext cx="2519266" cy="1430501"/>
          </a:xfrm>
          <a:prstGeom prst="rect">
            <a:avLst/>
          </a:prstGeom>
        </p:spPr>
      </p:pic>
      <p:sp>
        <p:nvSpPr>
          <p:cNvPr name="TextBox 42" id="42"/>
          <p:cNvSpPr txBox="true"/>
          <p:nvPr/>
        </p:nvSpPr>
        <p:spPr>
          <a:xfrm rot="0">
            <a:off x="646573" y="4939033"/>
            <a:ext cx="1380457" cy="62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3578">
                <a:solidFill>
                  <a:srgbClr val="FFFFFF"/>
                </a:solidFill>
                <a:latin typeface="WC Mano Negra Bold"/>
              </a:rPr>
              <a:t>TABLES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47728" y="2685147"/>
            <a:ext cx="7396543" cy="142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6"/>
              </a:lnSpc>
              <a:spcBef>
                <a:spcPct val="0"/>
              </a:spcBef>
            </a:pPr>
            <a:r>
              <a:rPr lang="en-US" sz="1626">
                <a:solidFill>
                  <a:srgbClr val="FFFFFF"/>
                </a:solidFill>
                <a:latin typeface="Nourd"/>
              </a:rPr>
              <a:t>Marves Prime is a website that is used to monitor the performance and progress of each Work Program implemented by </a:t>
            </a:r>
            <a:r>
              <a:rPr lang="en-US" sz="1626">
                <a:solidFill>
                  <a:srgbClr val="FFFFFF"/>
                </a:solidFill>
                <a:latin typeface="Nourd Bold"/>
              </a:rPr>
              <a:t>Menko Marves</a:t>
            </a:r>
            <a:r>
              <a:rPr lang="en-US" sz="1626">
                <a:solidFill>
                  <a:srgbClr val="FFFFFF"/>
                </a:solidFill>
                <a:latin typeface="Nourd"/>
              </a:rPr>
              <a:t>.</a:t>
            </a:r>
          </a:p>
          <a:p>
            <a:pPr algn="ctr">
              <a:lnSpc>
                <a:spcPts val="2276"/>
              </a:lnSpc>
              <a:spcBef>
                <a:spcPct val="0"/>
              </a:spcBef>
            </a:pPr>
          </a:p>
          <a:p>
            <a:pPr algn="ctr">
              <a:lnSpc>
                <a:spcPts val="2276"/>
              </a:lnSpc>
              <a:spcBef>
                <a:spcPct val="0"/>
              </a:spcBef>
            </a:pPr>
            <a:r>
              <a:rPr lang="en-US" sz="1626">
                <a:solidFill>
                  <a:srgbClr val="FFFFFF"/>
                </a:solidFill>
                <a:latin typeface="Nourd"/>
              </a:rPr>
              <a:t>With this web application will make it </a:t>
            </a:r>
            <a:r>
              <a:rPr lang="en-US" sz="1626">
                <a:solidFill>
                  <a:srgbClr val="FFFFFF"/>
                </a:solidFill>
                <a:latin typeface="Nourd Bold"/>
              </a:rPr>
              <a:t>easier</a:t>
            </a:r>
            <a:r>
              <a:rPr lang="en-US" sz="1626">
                <a:solidFill>
                  <a:srgbClr val="FFFFFF"/>
                </a:solidFill>
                <a:latin typeface="Nourd"/>
              </a:rPr>
              <a:t> for the coordinating minister to see the progress of each work unit in order to make decisions more </a:t>
            </a:r>
            <a:r>
              <a:rPr lang="en-US" sz="1626">
                <a:solidFill>
                  <a:srgbClr val="FFFFFF"/>
                </a:solidFill>
                <a:latin typeface="Nourd Bold"/>
              </a:rPr>
              <a:t>efficient</a:t>
            </a:r>
            <a:r>
              <a:rPr lang="en-US" sz="1626">
                <a:solidFill>
                  <a:srgbClr val="FFFFFF"/>
                </a:solidFill>
                <a:latin typeface="Nourd"/>
              </a:rPr>
              <a:t>.</a:t>
            </a:r>
            <a:r>
              <a:rPr lang="en-US" sz="1626">
                <a:solidFill>
                  <a:srgbClr val="FFFFFF"/>
                </a:solidFill>
                <a:latin typeface="Nourd Bold"/>
              </a:rPr>
              <a:t>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379499" y="992515"/>
            <a:ext cx="6227582" cy="95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70"/>
              </a:lnSpc>
            </a:pPr>
            <a:r>
              <a:rPr lang="en-US" sz="7070">
                <a:solidFill>
                  <a:srgbClr val="EBBA16"/>
                </a:solidFill>
                <a:latin typeface="Squada One"/>
              </a:rPr>
              <a:t>MARVES PRIME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585560" y="1073374"/>
            <a:ext cx="2036804" cy="114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0"/>
              </a:lnSpc>
              <a:spcBef>
                <a:spcPct val="0"/>
              </a:spcBef>
            </a:pPr>
            <a:r>
              <a:rPr lang="en-US" sz="2157">
                <a:solidFill>
                  <a:srgbClr val="000000"/>
                </a:solidFill>
                <a:latin typeface="WC Mano Negra Bold Bold"/>
              </a:rPr>
              <a:t>BEST WAY TO REPORT YOUR </a:t>
            </a:r>
          </a:p>
          <a:p>
            <a:pPr algn="ctr">
              <a:lnSpc>
                <a:spcPts val="3020"/>
              </a:lnSpc>
              <a:spcBef>
                <a:spcPct val="0"/>
              </a:spcBef>
            </a:pPr>
            <a:r>
              <a:rPr lang="en-US" sz="2157">
                <a:solidFill>
                  <a:srgbClr val="000000"/>
                </a:solidFill>
                <a:latin typeface="WC Mano Negra Bold Bold"/>
              </a:rPr>
              <a:t>WORK PROGRESS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547671" y="4768696"/>
            <a:ext cx="4595456" cy="98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79"/>
              </a:lnSpc>
              <a:spcBef>
                <a:spcPct val="0"/>
              </a:spcBef>
            </a:pPr>
            <a:r>
              <a:rPr lang="en-US" sz="1414">
                <a:solidFill>
                  <a:srgbClr val="2B5F9B"/>
                </a:solidFill>
                <a:latin typeface="Nourd"/>
              </a:rPr>
              <a:t>Tables that will be used is </a:t>
            </a:r>
            <a:r>
              <a:rPr lang="en-US" sz="1414">
                <a:solidFill>
                  <a:srgbClr val="2B5F9B"/>
                </a:solidFill>
                <a:latin typeface="Nourd Bold"/>
              </a:rPr>
              <a:t>aktivitas, catatan, file, kegiatan, notifikasi, pengguna, pimpinan, programkerja, rakor, rencanaaksi, sidang, turen and user.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505554" y="9539733"/>
            <a:ext cx="2239906" cy="1714631"/>
            <a:chOff x="0" y="0"/>
            <a:chExt cx="2986542" cy="2286174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844724"/>
              <a:ext cx="2986542" cy="1441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18"/>
                </a:lnSpc>
              </a:pPr>
              <a:r>
                <a:rPr lang="en-US" sz="1272">
                  <a:solidFill>
                    <a:srgbClr val="FFFFFF"/>
                  </a:solidFill>
                  <a:latin typeface="Nourd"/>
                </a:rPr>
                <a:t>With derived concept, activities that will be more organized based on the above activities </a:t>
              </a:r>
            </a:p>
            <a:p>
              <a:pPr algn="ctr" marL="0" indent="0" lvl="0">
                <a:lnSpc>
                  <a:spcPts val="1718"/>
                </a:lnSpc>
              </a:pP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-28575"/>
              <a:ext cx="2986542" cy="806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4"/>
                </a:lnSpc>
                <a:spcBef>
                  <a:spcPct val="0"/>
                </a:spcBef>
              </a:pPr>
              <a:r>
                <a:rPr lang="en-US" sz="1767">
                  <a:solidFill>
                    <a:srgbClr val="FFFFFF"/>
                  </a:solidFill>
                  <a:latin typeface="WC Mano Negra Bold Bold"/>
                </a:rPr>
                <a:t>MANAGE WORK PROGRAMS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4225500" y="12276379"/>
            <a:ext cx="2239906" cy="1182129"/>
            <a:chOff x="0" y="0"/>
            <a:chExt cx="2986542" cy="1576172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0" y="425667"/>
              <a:ext cx="2986542" cy="1150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18"/>
                </a:lnSpc>
              </a:pPr>
              <a:r>
                <a:rPr lang="en-US" sz="1272">
                  <a:solidFill>
                    <a:srgbClr val="000000"/>
                  </a:solidFill>
                  <a:latin typeface="Nourd"/>
                </a:rPr>
                <a:t>The activity history of each user will be displayed to avoid mistakes </a:t>
              </a:r>
            </a:p>
            <a:p>
              <a:pPr algn="ctr" marL="0" indent="0" lvl="0">
                <a:lnSpc>
                  <a:spcPts val="1718"/>
                </a:lnSpc>
              </a:pP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-28575"/>
              <a:ext cx="2986542" cy="38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4"/>
                </a:lnSpc>
                <a:spcBef>
                  <a:spcPct val="0"/>
                </a:spcBef>
              </a:pPr>
              <a:r>
                <a:rPr lang="en-US" sz="1767">
                  <a:solidFill>
                    <a:srgbClr val="000000"/>
                  </a:solidFill>
                  <a:latin typeface="WC Mano Negra Bold Bold"/>
                </a:rPr>
                <a:t>LOG ACTIVITIES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2833257" y="14431072"/>
            <a:ext cx="1571313" cy="36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50"/>
              </a:lnSpc>
            </a:pPr>
            <a:r>
              <a:rPr lang="en-US" sz="1035">
                <a:solidFill>
                  <a:srgbClr val="2B5F9B"/>
                </a:solidFill>
                <a:latin typeface="Nourd Bold"/>
              </a:rPr>
              <a:t>Created by:</a:t>
            </a:r>
          </a:p>
          <a:p>
            <a:pPr>
              <a:lnSpc>
                <a:spcPts val="1450"/>
              </a:lnSpc>
              <a:spcBef>
                <a:spcPct val="0"/>
              </a:spcBef>
            </a:pPr>
            <a:r>
              <a:rPr lang="en-US" sz="1035">
                <a:solidFill>
                  <a:srgbClr val="2B5F9B"/>
                </a:solidFill>
                <a:latin typeface="Nourd Bold"/>
              </a:rPr>
              <a:t>Team: </a:t>
            </a:r>
            <a:r>
              <a:rPr lang="en-US" sz="1035">
                <a:solidFill>
                  <a:srgbClr val="2B5F9B"/>
                </a:solidFill>
                <a:latin typeface="Nourd Bold"/>
              </a:rPr>
              <a:t>psi-2021ge-01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8163428" y="9424499"/>
            <a:ext cx="2239906" cy="1400338"/>
            <a:chOff x="0" y="0"/>
            <a:chExt cx="2986542" cy="1867117"/>
          </a:xfrm>
        </p:grpSpPr>
        <p:sp>
          <p:nvSpPr>
            <p:cNvPr name="TextBox 55" id="55"/>
            <p:cNvSpPr txBox="true"/>
            <p:nvPr/>
          </p:nvSpPr>
          <p:spPr>
            <a:xfrm rot="0">
              <a:off x="0" y="425667"/>
              <a:ext cx="2986542" cy="1441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18"/>
                </a:lnSpc>
              </a:pPr>
              <a:r>
                <a:rPr lang="en-US" sz="1272">
                  <a:solidFill>
                    <a:srgbClr val="FFFFFF"/>
                  </a:solidFill>
                  <a:latin typeface="Nourd"/>
                </a:rPr>
                <a:t>Notification consists of reminders, a list of proposed coordination meetings and notes sent from 'persidangan' user. 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0" y="-28575"/>
              <a:ext cx="2986542" cy="38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4"/>
                </a:lnSpc>
                <a:spcBef>
                  <a:spcPct val="0"/>
                </a:spcBef>
              </a:pPr>
              <a:r>
                <a:rPr lang="en-US" sz="1767">
                  <a:solidFill>
                    <a:srgbClr val="FFFFFF"/>
                  </a:solidFill>
                  <a:latin typeface="WC Mano Negra Bold Bold"/>
                </a:rPr>
                <a:t>NOTIFICATION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283512" y="12212563"/>
            <a:ext cx="2239906" cy="1618547"/>
            <a:chOff x="0" y="0"/>
            <a:chExt cx="2986542" cy="2158063"/>
          </a:xfrm>
        </p:grpSpPr>
        <p:sp>
          <p:nvSpPr>
            <p:cNvPr name="TextBox 58" id="58"/>
            <p:cNvSpPr txBox="true"/>
            <p:nvPr/>
          </p:nvSpPr>
          <p:spPr>
            <a:xfrm rot="0">
              <a:off x="0" y="425667"/>
              <a:ext cx="2986542" cy="1732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18"/>
                </a:lnSpc>
              </a:pPr>
              <a:r>
                <a:rPr lang="en-US" sz="1272">
                  <a:solidFill>
                    <a:srgbClr val="000000"/>
                  </a:solidFill>
                  <a:latin typeface="Nourd"/>
                </a:rPr>
                <a:t>The dashboard will be displayed for each echelon making it easier to see the conditions of the work program.</a:t>
              </a:r>
            </a:p>
            <a:p>
              <a:pPr algn="ctr" marL="0" indent="0" lvl="0">
                <a:lnSpc>
                  <a:spcPts val="1718"/>
                </a:lnSpc>
              </a:pP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0" y="-28575"/>
              <a:ext cx="2986542" cy="38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4"/>
                </a:lnSpc>
                <a:spcBef>
                  <a:spcPct val="0"/>
                </a:spcBef>
              </a:pPr>
              <a:r>
                <a:rPr lang="en-US" sz="1767">
                  <a:solidFill>
                    <a:srgbClr val="100F0D"/>
                  </a:solidFill>
                  <a:latin typeface="WC Mano Negra Bold Bold"/>
                </a:rPr>
                <a:t>VIEW PROGRESS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168582" y="12212563"/>
            <a:ext cx="2239906" cy="1182129"/>
            <a:chOff x="0" y="0"/>
            <a:chExt cx="2986542" cy="1576172"/>
          </a:xfrm>
        </p:grpSpPr>
        <p:sp>
          <p:nvSpPr>
            <p:cNvPr name="TextBox 61" id="61"/>
            <p:cNvSpPr txBox="true"/>
            <p:nvPr/>
          </p:nvSpPr>
          <p:spPr>
            <a:xfrm rot="0">
              <a:off x="0" y="425667"/>
              <a:ext cx="2986542" cy="1150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18"/>
                </a:lnSpc>
              </a:pPr>
              <a:r>
                <a:rPr lang="en-US" sz="1272">
                  <a:solidFill>
                    <a:srgbClr val="000000"/>
                  </a:solidFill>
                  <a:latin typeface="Nourd"/>
                </a:rPr>
                <a:t>Administrators will be able to manage users such as create a new user, changing passwords and others.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0" y="-28575"/>
              <a:ext cx="2986542" cy="38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4"/>
                </a:lnSpc>
                <a:spcBef>
                  <a:spcPct val="0"/>
                </a:spcBef>
              </a:pPr>
              <a:r>
                <a:rPr lang="en-US" sz="1767">
                  <a:solidFill>
                    <a:srgbClr val="100F0D"/>
                  </a:solidFill>
                  <a:latin typeface="WC Mano Negra Bold"/>
                </a:rPr>
                <a:t>USER MANAGEMENT</a:t>
              </a: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4773081" y="14431072"/>
            <a:ext cx="3812401" cy="54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50"/>
              </a:lnSpc>
            </a:pPr>
            <a:r>
              <a:rPr lang="en-US" sz="1035">
                <a:solidFill>
                  <a:srgbClr val="2B5F9B"/>
                </a:solidFill>
                <a:latin typeface="Nourd Bold"/>
              </a:rPr>
              <a:t>Faculty: Fakultas Informatika dan Teknik Elektro (FITE)</a:t>
            </a:r>
          </a:p>
          <a:p>
            <a:pPr>
              <a:lnSpc>
                <a:spcPts val="1450"/>
              </a:lnSpc>
            </a:pPr>
            <a:r>
              <a:rPr lang="en-US" sz="1035">
                <a:solidFill>
                  <a:srgbClr val="2B5F9B"/>
                </a:solidFill>
                <a:latin typeface="Nourd Bold"/>
              </a:rPr>
              <a:t>Major: Information System</a:t>
            </a:r>
          </a:p>
          <a:p>
            <a:pPr>
              <a:lnSpc>
                <a:spcPts val="1450"/>
              </a:lnSpc>
              <a:spcBef>
                <a:spcPct val="0"/>
              </a:spcBef>
            </a:pPr>
            <a:r>
              <a:rPr lang="en-US" sz="1035">
                <a:solidFill>
                  <a:srgbClr val="2B5F9B"/>
                </a:solidFill>
                <a:latin typeface="Nourd Bold"/>
              </a:rPr>
              <a:t>Marves Prime.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DAEhRUNK8V0</dc:identifier>
  <dcterms:modified xsi:type="dcterms:W3CDTF">2011-08-01T06:04:30Z</dcterms:modified>
  <cp:revision>1</cp:revision>
  <dc:title>Poster-PSI-21-01-Marves-Prime-A3</dc:title>
</cp:coreProperties>
</file>