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</p:sldIdLst>
  <p:sldSz cx="7556500" cy="106934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WC Mano Negra Bold" charset="1" panose="02000506000000020004"/>
      <p:regular r:id="rId10"/>
    </p:embeddedFont>
    <p:embeddedFont>
      <p:font typeface="Nourd" charset="1" panose="00000500000000000000"/>
      <p:regular r:id="rId11"/>
    </p:embeddedFont>
    <p:embeddedFont>
      <p:font typeface="Nourd Bold" charset="1" panose="00000800000000000000"/>
      <p:regular r:id="rId12"/>
    </p:embeddedFont>
    <p:embeddedFont>
      <p:font typeface="Squada One" charset="1" panose="020000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pn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24" Target="../media/image23.png" Type="http://schemas.openxmlformats.org/officeDocument/2006/relationships/image"/><Relationship Id="rId25" Target="../media/image24.png" Type="http://schemas.openxmlformats.org/officeDocument/2006/relationships/image"/><Relationship Id="rId26" Target="../media/image25.png" Type="http://schemas.openxmlformats.org/officeDocument/2006/relationships/image"/><Relationship Id="rId27" Target="../media/image26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8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56000" y="1695930"/>
            <a:ext cx="6048000" cy="1425787"/>
            <a:chOff x="0" y="0"/>
            <a:chExt cx="4066808" cy="958731"/>
          </a:xfrm>
        </p:grpSpPr>
        <p:sp>
          <p:nvSpPr>
            <p:cNvPr name="Freeform 3" id="3"/>
            <p:cNvSpPr/>
            <p:nvPr/>
          </p:nvSpPr>
          <p:spPr>
            <a:xfrm>
              <a:off x="-3810" y="1270"/>
              <a:ext cx="4071888" cy="957460"/>
            </a:xfrm>
            <a:custGeom>
              <a:avLst/>
              <a:gdLst/>
              <a:ahLst/>
              <a:cxnLst/>
              <a:rect r="r" b="b" t="t" l="l"/>
              <a:pathLst>
                <a:path h="957460" w="4071888">
                  <a:moveTo>
                    <a:pt x="4068078" y="798397"/>
                  </a:moveTo>
                  <a:cubicBezTo>
                    <a:pt x="4068078" y="759156"/>
                    <a:pt x="4071888" y="719250"/>
                    <a:pt x="4065538" y="680008"/>
                  </a:cubicBezTo>
                  <a:cubicBezTo>
                    <a:pt x="4057918" y="654069"/>
                    <a:pt x="4046488" y="142604"/>
                    <a:pt x="4046488" y="116665"/>
                  </a:cubicBezTo>
                  <a:cubicBezTo>
                    <a:pt x="4043948" y="98707"/>
                    <a:pt x="4042678" y="80084"/>
                    <a:pt x="4040138" y="54610"/>
                  </a:cubicBezTo>
                  <a:cubicBezTo>
                    <a:pt x="4040138" y="44450"/>
                    <a:pt x="4038868" y="34290"/>
                    <a:pt x="4037598" y="21590"/>
                  </a:cubicBezTo>
                  <a:cubicBezTo>
                    <a:pt x="4027438" y="19050"/>
                    <a:pt x="4018548" y="17780"/>
                    <a:pt x="4008388" y="16510"/>
                  </a:cubicBezTo>
                  <a:cubicBezTo>
                    <a:pt x="3992627" y="15240"/>
                    <a:pt x="3973733" y="16510"/>
                    <a:pt x="3957987" y="16510"/>
                  </a:cubicBezTo>
                  <a:cubicBezTo>
                    <a:pt x="3879258" y="13970"/>
                    <a:pt x="3800530" y="8890"/>
                    <a:pt x="3721802" y="7620"/>
                  </a:cubicBezTo>
                  <a:cubicBezTo>
                    <a:pt x="3573792" y="5080"/>
                    <a:pt x="3422633" y="3810"/>
                    <a:pt x="3274624" y="2540"/>
                  </a:cubicBezTo>
                  <a:cubicBezTo>
                    <a:pt x="3221088" y="2540"/>
                    <a:pt x="3164404" y="0"/>
                    <a:pt x="3110868" y="0"/>
                  </a:cubicBezTo>
                  <a:cubicBezTo>
                    <a:pt x="2981754" y="0"/>
                    <a:pt x="2855788" y="1270"/>
                    <a:pt x="2726673" y="1270"/>
                  </a:cubicBezTo>
                  <a:cubicBezTo>
                    <a:pt x="2651094" y="1270"/>
                    <a:pt x="2575515" y="3810"/>
                    <a:pt x="2496786" y="3810"/>
                  </a:cubicBezTo>
                  <a:cubicBezTo>
                    <a:pt x="2418058" y="5080"/>
                    <a:pt x="991497" y="7620"/>
                    <a:pt x="912769" y="7620"/>
                  </a:cubicBezTo>
                  <a:cubicBezTo>
                    <a:pt x="849786" y="7620"/>
                    <a:pt x="786803" y="6350"/>
                    <a:pt x="723820" y="7620"/>
                  </a:cubicBezTo>
                  <a:cubicBezTo>
                    <a:pt x="667136" y="8890"/>
                    <a:pt x="607302" y="11430"/>
                    <a:pt x="550618" y="12700"/>
                  </a:cubicBezTo>
                  <a:cubicBezTo>
                    <a:pt x="490784" y="15240"/>
                    <a:pt x="430950" y="16510"/>
                    <a:pt x="374266" y="19050"/>
                  </a:cubicBezTo>
                  <a:cubicBezTo>
                    <a:pt x="289239" y="21590"/>
                    <a:pt x="201063" y="24130"/>
                    <a:pt x="116036" y="27940"/>
                  </a:cubicBezTo>
                  <a:cubicBezTo>
                    <a:pt x="65650" y="30480"/>
                    <a:pt x="38100" y="34290"/>
                    <a:pt x="16510" y="36830"/>
                  </a:cubicBezTo>
                  <a:cubicBezTo>
                    <a:pt x="16510" y="38100"/>
                    <a:pt x="13970" y="40640"/>
                    <a:pt x="13970" y="43180"/>
                  </a:cubicBezTo>
                  <a:cubicBezTo>
                    <a:pt x="12700" y="70772"/>
                    <a:pt x="10160" y="86070"/>
                    <a:pt x="8890" y="100702"/>
                  </a:cubicBezTo>
                  <a:cubicBezTo>
                    <a:pt x="7620" y="109349"/>
                    <a:pt x="8890" y="118660"/>
                    <a:pt x="7620" y="127306"/>
                  </a:cubicBezTo>
                  <a:cubicBezTo>
                    <a:pt x="0" y="171203"/>
                    <a:pt x="5080" y="714594"/>
                    <a:pt x="7620" y="759156"/>
                  </a:cubicBezTo>
                  <a:cubicBezTo>
                    <a:pt x="6350" y="794406"/>
                    <a:pt x="11430" y="828992"/>
                    <a:pt x="11430" y="864242"/>
                  </a:cubicBezTo>
                  <a:cubicBezTo>
                    <a:pt x="11430" y="880870"/>
                    <a:pt x="15240" y="898163"/>
                    <a:pt x="7620" y="926981"/>
                  </a:cubicBezTo>
                  <a:cubicBezTo>
                    <a:pt x="5080" y="935871"/>
                    <a:pt x="10160" y="942221"/>
                    <a:pt x="19050" y="943491"/>
                  </a:cubicBezTo>
                  <a:cubicBezTo>
                    <a:pt x="29210" y="944761"/>
                    <a:pt x="38100" y="944761"/>
                    <a:pt x="48260" y="944761"/>
                  </a:cubicBezTo>
                  <a:cubicBezTo>
                    <a:pt x="141230" y="946031"/>
                    <a:pt x="242002" y="946031"/>
                    <a:pt x="345924" y="947301"/>
                  </a:cubicBezTo>
                  <a:cubicBezTo>
                    <a:pt x="402608" y="948571"/>
                    <a:pt x="459293" y="949841"/>
                    <a:pt x="512828" y="951111"/>
                  </a:cubicBezTo>
                  <a:cubicBezTo>
                    <a:pt x="607302" y="952381"/>
                    <a:pt x="698627" y="952381"/>
                    <a:pt x="793101" y="953651"/>
                  </a:cubicBezTo>
                  <a:cubicBezTo>
                    <a:pt x="830891" y="953651"/>
                    <a:pt x="865532" y="953651"/>
                    <a:pt x="903321" y="952381"/>
                  </a:cubicBezTo>
                  <a:cubicBezTo>
                    <a:pt x="919067" y="952381"/>
                    <a:pt x="937962" y="951111"/>
                    <a:pt x="953708" y="951111"/>
                  </a:cubicBezTo>
                  <a:cubicBezTo>
                    <a:pt x="1016690" y="952381"/>
                    <a:pt x="2276346" y="943491"/>
                    <a:pt x="2339329" y="944761"/>
                  </a:cubicBezTo>
                  <a:cubicBezTo>
                    <a:pt x="2427505" y="946031"/>
                    <a:pt x="2669989" y="946031"/>
                    <a:pt x="2758165" y="946031"/>
                  </a:cubicBezTo>
                  <a:cubicBezTo>
                    <a:pt x="2792805" y="946031"/>
                    <a:pt x="2824297" y="944761"/>
                    <a:pt x="2858937" y="944761"/>
                  </a:cubicBezTo>
                  <a:cubicBezTo>
                    <a:pt x="2915622" y="946031"/>
                    <a:pt x="2972306" y="947301"/>
                    <a:pt x="3028991" y="948571"/>
                  </a:cubicBezTo>
                  <a:cubicBezTo>
                    <a:pt x="3151807" y="951111"/>
                    <a:pt x="3271474" y="948571"/>
                    <a:pt x="3394291" y="952381"/>
                  </a:cubicBezTo>
                  <a:cubicBezTo>
                    <a:pt x="3598985" y="957461"/>
                    <a:pt x="3806828" y="951111"/>
                    <a:pt x="4008388" y="956191"/>
                  </a:cubicBezTo>
                  <a:cubicBezTo>
                    <a:pt x="4028708" y="957461"/>
                    <a:pt x="4049028" y="956191"/>
                    <a:pt x="4071888" y="956191"/>
                  </a:cubicBezTo>
                  <a:cubicBezTo>
                    <a:pt x="4071888" y="932061"/>
                    <a:pt x="4071888" y="919361"/>
                    <a:pt x="4071888" y="898828"/>
                  </a:cubicBezTo>
                  <a:cubicBezTo>
                    <a:pt x="4070618" y="864908"/>
                    <a:pt x="4068078" y="832983"/>
                    <a:pt x="4068078" y="798397"/>
                  </a:cubicBezTo>
                  <a:close/>
                </a:path>
              </a:pathLst>
            </a:custGeom>
            <a:solidFill>
              <a:srgbClr val="2B5F9B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233221">
            <a:off x="6456064" y="1528162"/>
            <a:ext cx="679388" cy="671977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959435">
            <a:off x="6857846" y="-939956"/>
            <a:ext cx="2067903" cy="1879912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9170412">
            <a:off x="173404" y="2961112"/>
            <a:ext cx="1035892" cy="46521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670760" y="3046212"/>
            <a:ext cx="548328" cy="1364618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 rot="0">
            <a:off x="205873" y="6496693"/>
            <a:ext cx="1886415" cy="1529824"/>
            <a:chOff x="0" y="0"/>
            <a:chExt cx="2566602" cy="2081436"/>
          </a:xfrm>
        </p:grpSpPr>
        <p:sp>
          <p:nvSpPr>
            <p:cNvPr name="Freeform 9" id="9"/>
            <p:cNvSpPr/>
            <p:nvPr/>
          </p:nvSpPr>
          <p:spPr>
            <a:xfrm>
              <a:off x="38100" y="44450"/>
              <a:ext cx="2529773" cy="2036986"/>
            </a:xfrm>
            <a:custGeom>
              <a:avLst/>
              <a:gdLst/>
              <a:ahLst/>
              <a:cxnLst/>
              <a:rect r="r" b="b" t="t" l="l"/>
              <a:pathLst>
                <a:path h="2036986" w="2529773">
                  <a:moveTo>
                    <a:pt x="2540" y="2006506"/>
                  </a:moveTo>
                  <a:cubicBezTo>
                    <a:pt x="0" y="2015396"/>
                    <a:pt x="5080" y="2021746"/>
                    <a:pt x="18438" y="2023016"/>
                  </a:cubicBezTo>
                  <a:cubicBezTo>
                    <a:pt x="33808" y="2024286"/>
                    <a:pt x="47257" y="2024286"/>
                    <a:pt x="62627" y="2024286"/>
                  </a:cubicBezTo>
                  <a:cubicBezTo>
                    <a:pt x="124107" y="2025556"/>
                    <a:pt x="185588" y="2025556"/>
                    <a:pt x="248990" y="2026826"/>
                  </a:cubicBezTo>
                  <a:cubicBezTo>
                    <a:pt x="283572" y="2028096"/>
                    <a:pt x="318155" y="2029366"/>
                    <a:pt x="350817" y="2030636"/>
                  </a:cubicBezTo>
                  <a:cubicBezTo>
                    <a:pt x="408454" y="2031906"/>
                    <a:pt x="464171" y="2031906"/>
                    <a:pt x="521809" y="2033176"/>
                  </a:cubicBezTo>
                  <a:cubicBezTo>
                    <a:pt x="544864" y="2033176"/>
                    <a:pt x="565998" y="2033176"/>
                    <a:pt x="589053" y="2031906"/>
                  </a:cubicBezTo>
                  <a:cubicBezTo>
                    <a:pt x="598660" y="2031906"/>
                    <a:pt x="610187" y="2030636"/>
                    <a:pt x="619793" y="2030636"/>
                  </a:cubicBezTo>
                  <a:cubicBezTo>
                    <a:pt x="658219" y="2031906"/>
                    <a:pt x="1426724" y="2023016"/>
                    <a:pt x="1465149" y="2024286"/>
                  </a:cubicBezTo>
                  <a:cubicBezTo>
                    <a:pt x="1518945" y="2025556"/>
                    <a:pt x="1666882" y="2025556"/>
                    <a:pt x="1720678" y="2025556"/>
                  </a:cubicBezTo>
                  <a:cubicBezTo>
                    <a:pt x="1741812" y="2025556"/>
                    <a:pt x="1761024" y="2024286"/>
                    <a:pt x="1782158" y="2024286"/>
                  </a:cubicBezTo>
                  <a:lnTo>
                    <a:pt x="1885906" y="2028096"/>
                  </a:lnTo>
                  <a:cubicBezTo>
                    <a:pt x="1960836" y="2030636"/>
                    <a:pt x="2033843" y="2028096"/>
                    <a:pt x="2108773" y="2031906"/>
                  </a:cubicBezTo>
                  <a:cubicBezTo>
                    <a:pt x="2233655" y="2036986"/>
                    <a:pt x="2360458" y="2030636"/>
                    <a:pt x="2465002" y="2035716"/>
                  </a:cubicBezTo>
                  <a:cubicBezTo>
                    <a:pt x="2485323" y="2036986"/>
                    <a:pt x="2505642" y="2035716"/>
                    <a:pt x="2528502" y="2035716"/>
                  </a:cubicBezTo>
                  <a:lnTo>
                    <a:pt x="2528502" y="1976026"/>
                  </a:lnTo>
                  <a:cubicBezTo>
                    <a:pt x="2527232" y="1903545"/>
                    <a:pt x="2525962" y="1829619"/>
                    <a:pt x="2525962" y="1751072"/>
                  </a:cubicBezTo>
                  <a:cubicBezTo>
                    <a:pt x="2525962" y="1660204"/>
                    <a:pt x="2529773" y="1567797"/>
                    <a:pt x="2523423" y="1476929"/>
                  </a:cubicBezTo>
                  <a:cubicBezTo>
                    <a:pt x="2515802" y="1416864"/>
                    <a:pt x="2504373" y="232503"/>
                    <a:pt x="2504373" y="172438"/>
                  </a:cubicBezTo>
                  <a:cubicBezTo>
                    <a:pt x="2501832" y="130854"/>
                    <a:pt x="2500562" y="87731"/>
                    <a:pt x="2498023" y="46147"/>
                  </a:cubicBezTo>
                  <a:cubicBezTo>
                    <a:pt x="2498023" y="33826"/>
                    <a:pt x="2496752" y="21505"/>
                    <a:pt x="2495482" y="6350"/>
                  </a:cubicBezTo>
                  <a:cubicBezTo>
                    <a:pt x="2485323" y="3810"/>
                    <a:pt x="2476432" y="2540"/>
                    <a:pt x="2466273" y="1270"/>
                  </a:cubicBezTo>
                  <a:cubicBezTo>
                    <a:pt x="2458652" y="0"/>
                    <a:pt x="2451032" y="1270"/>
                    <a:pt x="2444682" y="1270"/>
                  </a:cubicBezTo>
                  <a:lnTo>
                    <a:pt x="8832" y="6350"/>
                  </a:lnTo>
                  <a:lnTo>
                    <a:pt x="2540" y="2006506"/>
                  </a:lnTo>
                  <a:close/>
                </a:path>
              </a:pathLst>
            </a:custGeom>
            <a:solidFill>
              <a:srgbClr val="2B5F9B"/>
            </a:solidFill>
          </p:spPr>
        </p:sp>
        <p:sp>
          <p:nvSpPr>
            <p:cNvPr name="Freeform 10" id="10"/>
            <p:cNvSpPr/>
            <p:nvPr/>
          </p:nvSpPr>
          <p:spPr>
            <a:xfrm>
              <a:off x="11430" y="16510"/>
              <a:ext cx="2505643" cy="2026826"/>
            </a:xfrm>
            <a:custGeom>
              <a:avLst/>
              <a:gdLst/>
              <a:ahLst/>
              <a:cxnLst/>
              <a:rect r="r" b="b" t="t" l="l"/>
              <a:pathLst>
                <a:path h="2026826" w="2505643">
                  <a:moveTo>
                    <a:pt x="2505643" y="2026826"/>
                  </a:moveTo>
                  <a:lnTo>
                    <a:pt x="0" y="2019206"/>
                  </a:lnTo>
                  <a:lnTo>
                    <a:pt x="0" y="717862"/>
                  </a:lnTo>
                  <a:lnTo>
                    <a:pt x="7620" y="20320"/>
                  </a:lnTo>
                  <a:lnTo>
                    <a:pt x="1251662" y="0"/>
                  </a:lnTo>
                  <a:lnTo>
                    <a:pt x="2484052" y="8890"/>
                  </a:lnTo>
                  <a:close/>
                </a:path>
              </a:pathLst>
            </a:custGeom>
            <a:solidFill>
              <a:srgbClr val="DB363D"/>
            </a:solidFill>
          </p:spPr>
        </p:sp>
        <p:sp>
          <p:nvSpPr>
            <p:cNvPr name="Freeform 11" id="11"/>
            <p:cNvSpPr/>
            <p:nvPr/>
          </p:nvSpPr>
          <p:spPr>
            <a:xfrm>
              <a:off x="-3810" y="0"/>
              <a:ext cx="2534852" cy="2053496"/>
            </a:xfrm>
            <a:custGeom>
              <a:avLst/>
              <a:gdLst/>
              <a:ahLst/>
              <a:cxnLst/>
              <a:rect r="r" b="b" t="t" l="l"/>
              <a:pathLst>
                <a:path h="2053496" w="2534852">
                  <a:moveTo>
                    <a:pt x="2500562" y="21590"/>
                  </a:moveTo>
                  <a:cubicBezTo>
                    <a:pt x="2501832" y="34290"/>
                    <a:pt x="2501832" y="44450"/>
                    <a:pt x="2503102" y="55174"/>
                  </a:cubicBezTo>
                  <a:cubicBezTo>
                    <a:pt x="2505642" y="96758"/>
                    <a:pt x="2506912" y="139881"/>
                    <a:pt x="2509452" y="181465"/>
                  </a:cubicBezTo>
                  <a:cubicBezTo>
                    <a:pt x="2509452" y="241530"/>
                    <a:pt x="2522152" y="1425891"/>
                    <a:pt x="2528502" y="1485956"/>
                  </a:cubicBezTo>
                  <a:cubicBezTo>
                    <a:pt x="2534852" y="1576824"/>
                    <a:pt x="2531042" y="1669231"/>
                    <a:pt x="2531042" y="1760099"/>
                  </a:cubicBezTo>
                  <a:cubicBezTo>
                    <a:pt x="2531042" y="1840186"/>
                    <a:pt x="2532312" y="1914112"/>
                    <a:pt x="2533582" y="1992536"/>
                  </a:cubicBezTo>
                  <a:lnTo>
                    <a:pt x="2533582" y="2052226"/>
                  </a:lnTo>
                  <a:cubicBezTo>
                    <a:pt x="2510722" y="2052226"/>
                    <a:pt x="2490402" y="2053496"/>
                    <a:pt x="2470082" y="2052226"/>
                  </a:cubicBezTo>
                  <a:cubicBezTo>
                    <a:pt x="2346652" y="2047146"/>
                    <a:pt x="2219848" y="2053496"/>
                    <a:pt x="2094966" y="2048416"/>
                  </a:cubicBezTo>
                  <a:cubicBezTo>
                    <a:pt x="2020037" y="2044606"/>
                    <a:pt x="1947029" y="2047146"/>
                    <a:pt x="1872100" y="2044606"/>
                  </a:cubicBezTo>
                  <a:lnTo>
                    <a:pt x="1768351" y="2040796"/>
                  </a:lnTo>
                  <a:cubicBezTo>
                    <a:pt x="1747217" y="2040796"/>
                    <a:pt x="1728005" y="2042066"/>
                    <a:pt x="1706871" y="2042066"/>
                  </a:cubicBezTo>
                  <a:cubicBezTo>
                    <a:pt x="1653075" y="2040796"/>
                    <a:pt x="1505138" y="2042066"/>
                    <a:pt x="1451343" y="2040796"/>
                  </a:cubicBezTo>
                  <a:cubicBezTo>
                    <a:pt x="1412917" y="2039526"/>
                    <a:pt x="644412" y="2048416"/>
                    <a:pt x="605987" y="2047146"/>
                  </a:cubicBezTo>
                  <a:cubicBezTo>
                    <a:pt x="596381" y="2047146"/>
                    <a:pt x="584853" y="2048416"/>
                    <a:pt x="575247" y="2048416"/>
                  </a:cubicBezTo>
                  <a:cubicBezTo>
                    <a:pt x="552191" y="2048416"/>
                    <a:pt x="531058" y="2049686"/>
                    <a:pt x="508002" y="2049686"/>
                  </a:cubicBezTo>
                  <a:cubicBezTo>
                    <a:pt x="450364" y="2049686"/>
                    <a:pt x="394648" y="2048416"/>
                    <a:pt x="337010" y="2047146"/>
                  </a:cubicBezTo>
                  <a:cubicBezTo>
                    <a:pt x="302427" y="2045876"/>
                    <a:pt x="267844" y="2044606"/>
                    <a:pt x="235183" y="2043336"/>
                  </a:cubicBezTo>
                  <a:cubicBezTo>
                    <a:pt x="173703" y="2042066"/>
                    <a:pt x="112222" y="2040796"/>
                    <a:pt x="48820" y="2040796"/>
                  </a:cubicBezTo>
                  <a:cubicBezTo>
                    <a:pt x="38100" y="2040796"/>
                    <a:pt x="29210" y="2040796"/>
                    <a:pt x="19050" y="2039526"/>
                  </a:cubicBezTo>
                  <a:cubicBezTo>
                    <a:pt x="10160" y="2038256"/>
                    <a:pt x="5080" y="2031906"/>
                    <a:pt x="7620" y="2023016"/>
                  </a:cubicBezTo>
                  <a:cubicBezTo>
                    <a:pt x="16510" y="1991119"/>
                    <a:pt x="12700" y="1952616"/>
                    <a:pt x="11430" y="1912572"/>
                  </a:cubicBezTo>
                  <a:cubicBezTo>
                    <a:pt x="10160" y="1830945"/>
                    <a:pt x="6350" y="1750858"/>
                    <a:pt x="7620" y="1669231"/>
                  </a:cubicBezTo>
                  <a:cubicBezTo>
                    <a:pt x="5080" y="1567583"/>
                    <a:pt x="0" y="309296"/>
                    <a:pt x="7620" y="206107"/>
                  </a:cubicBezTo>
                  <a:cubicBezTo>
                    <a:pt x="8890" y="186085"/>
                    <a:pt x="7620" y="164523"/>
                    <a:pt x="8890" y="144502"/>
                  </a:cubicBezTo>
                  <a:cubicBezTo>
                    <a:pt x="10160" y="112159"/>
                    <a:pt x="12700" y="76736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64190" y="30480"/>
                    <a:pt x="94931" y="29210"/>
                  </a:cubicBezTo>
                  <a:cubicBezTo>
                    <a:pt x="146805" y="25400"/>
                    <a:pt x="198679" y="22860"/>
                    <a:pt x="252474" y="20320"/>
                  </a:cubicBezTo>
                  <a:cubicBezTo>
                    <a:pt x="288978" y="17780"/>
                    <a:pt x="325482" y="16510"/>
                    <a:pt x="360065" y="13970"/>
                  </a:cubicBezTo>
                  <a:cubicBezTo>
                    <a:pt x="394648" y="11430"/>
                    <a:pt x="431152" y="8890"/>
                    <a:pt x="465735" y="8890"/>
                  </a:cubicBezTo>
                  <a:cubicBezTo>
                    <a:pt x="504160" y="7620"/>
                    <a:pt x="542585" y="10160"/>
                    <a:pt x="581010" y="8890"/>
                  </a:cubicBezTo>
                  <a:cubicBezTo>
                    <a:pt x="629042" y="8890"/>
                    <a:pt x="1499374" y="6350"/>
                    <a:pt x="1547406" y="5080"/>
                  </a:cubicBezTo>
                  <a:cubicBezTo>
                    <a:pt x="1593516" y="3810"/>
                    <a:pt x="1639627" y="2540"/>
                    <a:pt x="1687658" y="2540"/>
                  </a:cubicBezTo>
                  <a:cubicBezTo>
                    <a:pt x="1766430" y="1270"/>
                    <a:pt x="1843281" y="0"/>
                    <a:pt x="1922052" y="0"/>
                  </a:cubicBezTo>
                  <a:cubicBezTo>
                    <a:pt x="1954714" y="0"/>
                    <a:pt x="1989297" y="2540"/>
                    <a:pt x="2021958" y="2540"/>
                  </a:cubicBezTo>
                  <a:cubicBezTo>
                    <a:pt x="2112257" y="3810"/>
                    <a:pt x="2204478" y="5080"/>
                    <a:pt x="2294778" y="7620"/>
                  </a:cubicBezTo>
                  <a:cubicBezTo>
                    <a:pt x="2342809" y="8890"/>
                    <a:pt x="2390841" y="12700"/>
                    <a:pt x="2438872" y="16510"/>
                  </a:cubicBezTo>
                  <a:lnTo>
                    <a:pt x="2470082" y="16510"/>
                  </a:lnTo>
                  <a:cubicBezTo>
                    <a:pt x="2481512" y="17780"/>
                    <a:pt x="2490402" y="20320"/>
                    <a:pt x="2500562" y="21590"/>
                  </a:cubicBezTo>
                  <a:close/>
                  <a:moveTo>
                    <a:pt x="2510722" y="2035716"/>
                  </a:moveTo>
                  <a:cubicBezTo>
                    <a:pt x="2511992" y="2019206"/>
                    <a:pt x="2513262" y="2006506"/>
                    <a:pt x="2513262" y="1993806"/>
                  </a:cubicBezTo>
                  <a:cubicBezTo>
                    <a:pt x="2511992" y="1906412"/>
                    <a:pt x="2510722" y="1824785"/>
                    <a:pt x="2510722" y="1736997"/>
                  </a:cubicBezTo>
                  <a:cubicBezTo>
                    <a:pt x="2510722" y="1696954"/>
                    <a:pt x="2513262" y="1656910"/>
                    <a:pt x="2511992" y="1616867"/>
                  </a:cubicBezTo>
                  <a:cubicBezTo>
                    <a:pt x="2511992" y="1579904"/>
                    <a:pt x="2510722" y="1541401"/>
                    <a:pt x="2509452" y="1504437"/>
                  </a:cubicBezTo>
                  <a:cubicBezTo>
                    <a:pt x="2504372" y="1447453"/>
                    <a:pt x="2492942" y="267712"/>
                    <a:pt x="2492942" y="210727"/>
                  </a:cubicBezTo>
                  <a:cubicBezTo>
                    <a:pt x="2490402" y="162983"/>
                    <a:pt x="2487862" y="113699"/>
                    <a:pt x="2485322" y="65955"/>
                  </a:cubicBezTo>
                  <a:cubicBezTo>
                    <a:pt x="2484052" y="44450"/>
                    <a:pt x="2482782" y="43180"/>
                    <a:pt x="2465770" y="41910"/>
                  </a:cubicBezTo>
                  <a:cubicBezTo>
                    <a:pt x="2460006" y="41910"/>
                    <a:pt x="2456164" y="41910"/>
                    <a:pt x="2450400" y="40640"/>
                  </a:cubicBezTo>
                  <a:cubicBezTo>
                    <a:pt x="2402368" y="36830"/>
                    <a:pt x="2352415" y="31750"/>
                    <a:pt x="2304384" y="30480"/>
                  </a:cubicBezTo>
                  <a:cubicBezTo>
                    <a:pt x="2187187" y="26670"/>
                    <a:pt x="2068068" y="25400"/>
                    <a:pt x="1950871" y="22860"/>
                  </a:cubicBezTo>
                  <a:lnTo>
                    <a:pt x="1812540" y="22860"/>
                  </a:lnTo>
                  <a:cubicBezTo>
                    <a:pt x="1751060" y="22860"/>
                    <a:pt x="1689580" y="22860"/>
                    <a:pt x="1630020" y="24130"/>
                  </a:cubicBezTo>
                  <a:cubicBezTo>
                    <a:pt x="1578146" y="25400"/>
                    <a:pt x="703971" y="29210"/>
                    <a:pt x="652097" y="29210"/>
                  </a:cubicBezTo>
                  <a:cubicBezTo>
                    <a:pt x="567562" y="29210"/>
                    <a:pt x="483026" y="26670"/>
                    <a:pt x="398490" y="33020"/>
                  </a:cubicBezTo>
                  <a:cubicBezTo>
                    <a:pt x="354301" y="36830"/>
                    <a:pt x="312033" y="36830"/>
                    <a:pt x="269766" y="38100"/>
                  </a:cubicBezTo>
                  <a:cubicBezTo>
                    <a:pt x="196758" y="41910"/>
                    <a:pt x="123750" y="45720"/>
                    <a:pt x="50742" y="50800"/>
                  </a:cubicBezTo>
                  <a:cubicBezTo>
                    <a:pt x="36830" y="50800"/>
                    <a:pt x="34290" y="53634"/>
                    <a:pt x="33020" y="72116"/>
                  </a:cubicBezTo>
                  <a:cubicBezTo>
                    <a:pt x="31750" y="99838"/>
                    <a:pt x="31750" y="127560"/>
                    <a:pt x="30480" y="155283"/>
                  </a:cubicBezTo>
                  <a:cubicBezTo>
                    <a:pt x="29210" y="201487"/>
                    <a:pt x="26670" y="246150"/>
                    <a:pt x="25400" y="292354"/>
                  </a:cubicBezTo>
                  <a:cubicBezTo>
                    <a:pt x="20320" y="341638"/>
                    <a:pt x="26670" y="1546021"/>
                    <a:pt x="29210" y="1595305"/>
                  </a:cubicBezTo>
                  <a:cubicBezTo>
                    <a:pt x="29210" y="1647670"/>
                    <a:pt x="29210" y="1701574"/>
                    <a:pt x="30480" y="1753939"/>
                  </a:cubicBezTo>
                  <a:cubicBezTo>
                    <a:pt x="30480" y="1792442"/>
                    <a:pt x="33020" y="1830945"/>
                    <a:pt x="33020" y="1869448"/>
                  </a:cubicBezTo>
                  <a:cubicBezTo>
                    <a:pt x="33020" y="1911032"/>
                    <a:pt x="33020" y="1952616"/>
                    <a:pt x="31750" y="1993806"/>
                  </a:cubicBezTo>
                  <a:lnTo>
                    <a:pt x="31750" y="2003966"/>
                  </a:lnTo>
                  <a:cubicBezTo>
                    <a:pt x="31750" y="2014126"/>
                    <a:pt x="35560" y="2017936"/>
                    <a:pt x="44450" y="2017936"/>
                  </a:cubicBezTo>
                  <a:cubicBezTo>
                    <a:pt x="68033" y="2017936"/>
                    <a:pt x="94931" y="2019206"/>
                    <a:pt x="119907" y="2019206"/>
                  </a:cubicBezTo>
                  <a:cubicBezTo>
                    <a:pt x="156411" y="2019206"/>
                    <a:pt x="194836" y="2016666"/>
                    <a:pt x="231340" y="2019206"/>
                  </a:cubicBezTo>
                  <a:cubicBezTo>
                    <a:pt x="290900" y="2023016"/>
                    <a:pt x="350459" y="2025556"/>
                    <a:pt x="410018" y="2024286"/>
                  </a:cubicBezTo>
                  <a:cubicBezTo>
                    <a:pt x="448443" y="2023016"/>
                    <a:pt x="484947" y="2025556"/>
                    <a:pt x="523373" y="2025556"/>
                  </a:cubicBezTo>
                  <a:cubicBezTo>
                    <a:pt x="579089" y="2025556"/>
                    <a:pt x="634806" y="2024286"/>
                    <a:pt x="690522" y="2025556"/>
                  </a:cubicBezTo>
                  <a:cubicBezTo>
                    <a:pt x="773137" y="2026826"/>
                    <a:pt x="1679973" y="2016666"/>
                    <a:pt x="1764509" y="2019206"/>
                  </a:cubicBezTo>
                  <a:cubicBezTo>
                    <a:pt x="1801013" y="2020476"/>
                    <a:pt x="1837517" y="2021746"/>
                    <a:pt x="1872100" y="2021746"/>
                  </a:cubicBezTo>
                  <a:cubicBezTo>
                    <a:pt x="1935501" y="2024286"/>
                    <a:pt x="1996982" y="2020476"/>
                    <a:pt x="2060384" y="2024286"/>
                  </a:cubicBezTo>
                  <a:cubicBezTo>
                    <a:pt x="2112257" y="2026826"/>
                    <a:pt x="2164132" y="2026826"/>
                    <a:pt x="2216006" y="2029366"/>
                  </a:cubicBezTo>
                  <a:cubicBezTo>
                    <a:pt x="2292856" y="2033176"/>
                    <a:pt x="2369707" y="2035716"/>
                    <a:pt x="2446557" y="2036986"/>
                  </a:cubicBezTo>
                  <a:cubicBezTo>
                    <a:pt x="2472622" y="2036986"/>
                    <a:pt x="2490402" y="2035716"/>
                    <a:pt x="2510722" y="2035716"/>
                  </a:cubicBezTo>
                  <a:close/>
                </a:path>
              </a:pathLst>
            </a:custGeom>
            <a:solidFill>
              <a:srgbClr val="DB363D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2836406" y="8426896"/>
            <a:ext cx="1886415" cy="1529824"/>
            <a:chOff x="0" y="0"/>
            <a:chExt cx="2566602" cy="2081436"/>
          </a:xfrm>
        </p:grpSpPr>
        <p:sp>
          <p:nvSpPr>
            <p:cNvPr name="Freeform 13" id="13"/>
            <p:cNvSpPr/>
            <p:nvPr/>
          </p:nvSpPr>
          <p:spPr>
            <a:xfrm>
              <a:off x="38100" y="44450"/>
              <a:ext cx="2529773" cy="2036986"/>
            </a:xfrm>
            <a:custGeom>
              <a:avLst/>
              <a:gdLst/>
              <a:ahLst/>
              <a:cxnLst/>
              <a:rect r="r" b="b" t="t" l="l"/>
              <a:pathLst>
                <a:path h="2036986" w="2529773">
                  <a:moveTo>
                    <a:pt x="2540" y="2006506"/>
                  </a:moveTo>
                  <a:cubicBezTo>
                    <a:pt x="0" y="2015396"/>
                    <a:pt x="5080" y="2021746"/>
                    <a:pt x="18438" y="2023016"/>
                  </a:cubicBezTo>
                  <a:cubicBezTo>
                    <a:pt x="33808" y="2024286"/>
                    <a:pt x="47257" y="2024286"/>
                    <a:pt x="62627" y="2024286"/>
                  </a:cubicBezTo>
                  <a:cubicBezTo>
                    <a:pt x="124107" y="2025556"/>
                    <a:pt x="185588" y="2025556"/>
                    <a:pt x="248990" y="2026826"/>
                  </a:cubicBezTo>
                  <a:cubicBezTo>
                    <a:pt x="283572" y="2028096"/>
                    <a:pt x="318155" y="2029366"/>
                    <a:pt x="350817" y="2030636"/>
                  </a:cubicBezTo>
                  <a:cubicBezTo>
                    <a:pt x="408454" y="2031906"/>
                    <a:pt x="464171" y="2031906"/>
                    <a:pt x="521809" y="2033176"/>
                  </a:cubicBezTo>
                  <a:cubicBezTo>
                    <a:pt x="544864" y="2033176"/>
                    <a:pt x="565998" y="2033176"/>
                    <a:pt x="589053" y="2031906"/>
                  </a:cubicBezTo>
                  <a:cubicBezTo>
                    <a:pt x="598660" y="2031906"/>
                    <a:pt x="610187" y="2030636"/>
                    <a:pt x="619793" y="2030636"/>
                  </a:cubicBezTo>
                  <a:cubicBezTo>
                    <a:pt x="658219" y="2031906"/>
                    <a:pt x="1426724" y="2023016"/>
                    <a:pt x="1465149" y="2024286"/>
                  </a:cubicBezTo>
                  <a:cubicBezTo>
                    <a:pt x="1518945" y="2025556"/>
                    <a:pt x="1666882" y="2025556"/>
                    <a:pt x="1720678" y="2025556"/>
                  </a:cubicBezTo>
                  <a:cubicBezTo>
                    <a:pt x="1741812" y="2025556"/>
                    <a:pt x="1761024" y="2024286"/>
                    <a:pt x="1782158" y="2024286"/>
                  </a:cubicBezTo>
                  <a:lnTo>
                    <a:pt x="1885906" y="2028096"/>
                  </a:lnTo>
                  <a:cubicBezTo>
                    <a:pt x="1960836" y="2030636"/>
                    <a:pt x="2033843" y="2028096"/>
                    <a:pt x="2108773" y="2031906"/>
                  </a:cubicBezTo>
                  <a:cubicBezTo>
                    <a:pt x="2233655" y="2036986"/>
                    <a:pt x="2360458" y="2030636"/>
                    <a:pt x="2465002" y="2035716"/>
                  </a:cubicBezTo>
                  <a:cubicBezTo>
                    <a:pt x="2485323" y="2036986"/>
                    <a:pt x="2505642" y="2035716"/>
                    <a:pt x="2528502" y="2035716"/>
                  </a:cubicBezTo>
                  <a:lnTo>
                    <a:pt x="2528502" y="1976026"/>
                  </a:lnTo>
                  <a:cubicBezTo>
                    <a:pt x="2527232" y="1903545"/>
                    <a:pt x="2525962" y="1829619"/>
                    <a:pt x="2525962" y="1751072"/>
                  </a:cubicBezTo>
                  <a:cubicBezTo>
                    <a:pt x="2525962" y="1660204"/>
                    <a:pt x="2529773" y="1567797"/>
                    <a:pt x="2523423" y="1476929"/>
                  </a:cubicBezTo>
                  <a:cubicBezTo>
                    <a:pt x="2515802" y="1416864"/>
                    <a:pt x="2504373" y="232503"/>
                    <a:pt x="2504373" y="172438"/>
                  </a:cubicBezTo>
                  <a:cubicBezTo>
                    <a:pt x="2501832" y="130854"/>
                    <a:pt x="2500562" y="87731"/>
                    <a:pt x="2498023" y="46147"/>
                  </a:cubicBezTo>
                  <a:cubicBezTo>
                    <a:pt x="2498023" y="33826"/>
                    <a:pt x="2496752" y="21505"/>
                    <a:pt x="2495482" y="6350"/>
                  </a:cubicBezTo>
                  <a:cubicBezTo>
                    <a:pt x="2485323" y="3810"/>
                    <a:pt x="2476432" y="2540"/>
                    <a:pt x="2466273" y="1270"/>
                  </a:cubicBezTo>
                  <a:cubicBezTo>
                    <a:pt x="2458652" y="0"/>
                    <a:pt x="2451032" y="1270"/>
                    <a:pt x="2444682" y="1270"/>
                  </a:cubicBezTo>
                  <a:lnTo>
                    <a:pt x="8832" y="6350"/>
                  </a:lnTo>
                  <a:lnTo>
                    <a:pt x="2540" y="2006506"/>
                  </a:lnTo>
                  <a:close/>
                </a:path>
              </a:pathLst>
            </a:custGeom>
            <a:solidFill>
              <a:srgbClr val="2B5F9B"/>
            </a:solidFill>
          </p:spPr>
        </p:sp>
        <p:sp>
          <p:nvSpPr>
            <p:cNvPr name="Freeform 14" id="14"/>
            <p:cNvSpPr/>
            <p:nvPr/>
          </p:nvSpPr>
          <p:spPr>
            <a:xfrm>
              <a:off x="11430" y="16510"/>
              <a:ext cx="2505643" cy="2026826"/>
            </a:xfrm>
            <a:custGeom>
              <a:avLst/>
              <a:gdLst/>
              <a:ahLst/>
              <a:cxnLst/>
              <a:rect r="r" b="b" t="t" l="l"/>
              <a:pathLst>
                <a:path h="2026826" w="2505643">
                  <a:moveTo>
                    <a:pt x="2505643" y="2026826"/>
                  </a:moveTo>
                  <a:lnTo>
                    <a:pt x="0" y="2019206"/>
                  </a:lnTo>
                  <a:lnTo>
                    <a:pt x="0" y="717862"/>
                  </a:lnTo>
                  <a:lnTo>
                    <a:pt x="7620" y="20320"/>
                  </a:lnTo>
                  <a:lnTo>
                    <a:pt x="1251662" y="0"/>
                  </a:lnTo>
                  <a:lnTo>
                    <a:pt x="2484052" y="8890"/>
                  </a:lnTo>
                  <a:close/>
                </a:path>
              </a:pathLst>
            </a:custGeom>
            <a:solidFill>
              <a:srgbClr val="F6BE37"/>
            </a:solidFill>
          </p:spPr>
        </p:sp>
        <p:sp>
          <p:nvSpPr>
            <p:cNvPr name="Freeform 15" id="15"/>
            <p:cNvSpPr/>
            <p:nvPr/>
          </p:nvSpPr>
          <p:spPr>
            <a:xfrm>
              <a:off x="-3810" y="0"/>
              <a:ext cx="2534852" cy="2053496"/>
            </a:xfrm>
            <a:custGeom>
              <a:avLst/>
              <a:gdLst/>
              <a:ahLst/>
              <a:cxnLst/>
              <a:rect r="r" b="b" t="t" l="l"/>
              <a:pathLst>
                <a:path h="2053496" w="2534852">
                  <a:moveTo>
                    <a:pt x="2500562" y="21590"/>
                  </a:moveTo>
                  <a:cubicBezTo>
                    <a:pt x="2501832" y="34290"/>
                    <a:pt x="2501832" y="44450"/>
                    <a:pt x="2503102" y="55174"/>
                  </a:cubicBezTo>
                  <a:cubicBezTo>
                    <a:pt x="2505642" y="96758"/>
                    <a:pt x="2506912" y="139881"/>
                    <a:pt x="2509452" y="181465"/>
                  </a:cubicBezTo>
                  <a:cubicBezTo>
                    <a:pt x="2509452" y="241530"/>
                    <a:pt x="2522152" y="1425891"/>
                    <a:pt x="2528502" y="1485956"/>
                  </a:cubicBezTo>
                  <a:cubicBezTo>
                    <a:pt x="2534852" y="1576824"/>
                    <a:pt x="2531042" y="1669231"/>
                    <a:pt x="2531042" y="1760099"/>
                  </a:cubicBezTo>
                  <a:cubicBezTo>
                    <a:pt x="2531042" y="1840186"/>
                    <a:pt x="2532312" y="1914112"/>
                    <a:pt x="2533582" y="1992536"/>
                  </a:cubicBezTo>
                  <a:lnTo>
                    <a:pt x="2533582" y="2052226"/>
                  </a:lnTo>
                  <a:cubicBezTo>
                    <a:pt x="2510722" y="2052226"/>
                    <a:pt x="2490402" y="2053496"/>
                    <a:pt x="2470082" y="2052226"/>
                  </a:cubicBezTo>
                  <a:cubicBezTo>
                    <a:pt x="2346652" y="2047146"/>
                    <a:pt x="2219848" y="2053496"/>
                    <a:pt x="2094966" y="2048416"/>
                  </a:cubicBezTo>
                  <a:cubicBezTo>
                    <a:pt x="2020037" y="2044606"/>
                    <a:pt x="1947029" y="2047146"/>
                    <a:pt x="1872100" y="2044606"/>
                  </a:cubicBezTo>
                  <a:lnTo>
                    <a:pt x="1768351" y="2040796"/>
                  </a:lnTo>
                  <a:cubicBezTo>
                    <a:pt x="1747217" y="2040796"/>
                    <a:pt x="1728005" y="2042066"/>
                    <a:pt x="1706871" y="2042066"/>
                  </a:cubicBezTo>
                  <a:cubicBezTo>
                    <a:pt x="1653075" y="2040796"/>
                    <a:pt x="1505138" y="2042066"/>
                    <a:pt x="1451343" y="2040796"/>
                  </a:cubicBezTo>
                  <a:cubicBezTo>
                    <a:pt x="1412917" y="2039526"/>
                    <a:pt x="644412" y="2048416"/>
                    <a:pt x="605987" y="2047146"/>
                  </a:cubicBezTo>
                  <a:cubicBezTo>
                    <a:pt x="596381" y="2047146"/>
                    <a:pt x="584853" y="2048416"/>
                    <a:pt x="575247" y="2048416"/>
                  </a:cubicBezTo>
                  <a:cubicBezTo>
                    <a:pt x="552191" y="2048416"/>
                    <a:pt x="531058" y="2049686"/>
                    <a:pt x="508002" y="2049686"/>
                  </a:cubicBezTo>
                  <a:cubicBezTo>
                    <a:pt x="450364" y="2049686"/>
                    <a:pt x="394648" y="2048416"/>
                    <a:pt x="337010" y="2047146"/>
                  </a:cubicBezTo>
                  <a:cubicBezTo>
                    <a:pt x="302427" y="2045876"/>
                    <a:pt x="267844" y="2044606"/>
                    <a:pt x="235183" y="2043336"/>
                  </a:cubicBezTo>
                  <a:cubicBezTo>
                    <a:pt x="173703" y="2042066"/>
                    <a:pt x="112222" y="2040796"/>
                    <a:pt x="48820" y="2040796"/>
                  </a:cubicBezTo>
                  <a:cubicBezTo>
                    <a:pt x="38100" y="2040796"/>
                    <a:pt x="29210" y="2040796"/>
                    <a:pt x="19050" y="2039526"/>
                  </a:cubicBezTo>
                  <a:cubicBezTo>
                    <a:pt x="10160" y="2038256"/>
                    <a:pt x="5080" y="2031906"/>
                    <a:pt x="7620" y="2023016"/>
                  </a:cubicBezTo>
                  <a:cubicBezTo>
                    <a:pt x="16510" y="1991119"/>
                    <a:pt x="12700" y="1952616"/>
                    <a:pt x="11430" y="1912572"/>
                  </a:cubicBezTo>
                  <a:cubicBezTo>
                    <a:pt x="10160" y="1830945"/>
                    <a:pt x="6350" y="1750858"/>
                    <a:pt x="7620" y="1669231"/>
                  </a:cubicBezTo>
                  <a:cubicBezTo>
                    <a:pt x="5080" y="1567583"/>
                    <a:pt x="0" y="309296"/>
                    <a:pt x="7620" y="206107"/>
                  </a:cubicBezTo>
                  <a:cubicBezTo>
                    <a:pt x="8890" y="186085"/>
                    <a:pt x="7620" y="164523"/>
                    <a:pt x="8890" y="144502"/>
                  </a:cubicBezTo>
                  <a:cubicBezTo>
                    <a:pt x="10160" y="112159"/>
                    <a:pt x="12700" y="76736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64190" y="30480"/>
                    <a:pt x="94931" y="29210"/>
                  </a:cubicBezTo>
                  <a:cubicBezTo>
                    <a:pt x="146805" y="25400"/>
                    <a:pt x="198679" y="22860"/>
                    <a:pt x="252474" y="20320"/>
                  </a:cubicBezTo>
                  <a:cubicBezTo>
                    <a:pt x="288978" y="17780"/>
                    <a:pt x="325482" y="16510"/>
                    <a:pt x="360065" y="13970"/>
                  </a:cubicBezTo>
                  <a:cubicBezTo>
                    <a:pt x="394648" y="11430"/>
                    <a:pt x="431152" y="8890"/>
                    <a:pt x="465735" y="8890"/>
                  </a:cubicBezTo>
                  <a:cubicBezTo>
                    <a:pt x="504160" y="7620"/>
                    <a:pt x="542585" y="10160"/>
                    <a:pt x="581010" y="8890"/>
                  </a:cubicBezTo>
                  <a:cubicBezTo>
                    <a:pt x="629042" y="8890"/>
                    <a:pt x="1499374" y="6350"/>
                    <a:pt x="1547406" y="5080"/>
                  </a:cubicBezTo>
                  <a:cubicBezTo>
                    <a:pt x="1593516" y="3810"/>
                    <a:pt x="1639627" y="2540"/>
                    <a:pt x="1687658" y="2540"/>
                  </a:cubicBezTo>
                  <a:cubicBezTo>
                    <a:pt x="1766430" y="1270"/>
                    <a:pt x="1843281" y="0"/>
                    <a:pt x="1922052" y="0"/>
                  </a:cubicBezTo>
                  <a:cubicBezTo>
                    <a:pt x="1954714" y="0"/>
                    <a:pt x="1989297" y="2540"/>
                    <a:pt x="2021958" y="2540"/>
                  </a:cubicBezTo>
                  <a:cubicBezTo>
                    <a:pt x="2112257" y="3810"/>
                    <a:pt x="2204478" y="5080"/>
                    <a:pt x="2294778" y="7620"/>
                  </a:cubicBezTo>
                  <a:cubicBezTo>
                    <a:pt x="2342809" y="8890"/>
                    <a:pt x="2390841" y="12700"/>
                    <a:pt x="2438872" y="16510"/>
                  </a:cubicBezTo>
                  <a:lnTo>
                    <a:pt x="2470082" y="16510"/>
                  </a:lnTo>
                  <a:cubicBezTo>
                    <a:pt x="2481512" y="17780"/>
                    <a:pt x="2490402" y="20320"/>
                    <a:pt x="2500562" y="21590"/>
                  </a:cubicBezTo>
                  <a:close/>
                  <a:moveTo>
                    <a:pt x="2510722" y="2035716"/>
                  </a:moveTo>
                  <a:cubicBezTo>
                    <a:pt x="2511992" y="2019206"/>
                    <a:pt x="2513262" y="2006506"/>
                    <a:pt x="2513262" y="1993806"/>
                  </a:cubicBezTo>
                  <a:cubicBezTo>
                    <a:pt x="2511992" y="1906412"/>
                    <a:pt x="2510722" y="1824785"/>
                    <a:pt x="2510722" y="1736997"/>
                  </a:cubicBezTo>
                  <a:cubicBezTo>
                    <a:pt x="2510722" y="1696954"/>
                    <a:pt x="2513262" y="1656910"/>
                    <a:pt x="2511992" y="1616867"/>
                  </a:cubicBezTo>
                  <a:cubicBezTo>
                    <a:pt x="2511992" y="1579904"/>
                    <a:pt x="2510722" y="1541401"/>
                    <a:pt x="2509452" y="1504437"/>
                  </a:cubicBezTo>
                  <a:cubicBezTo>
                    <a:pt x="2504372" y="1447453"/>
                    <a:pt x="2492942" y="267712"/>
                    <a:pt x="2492942" y="210727"/>
                  </a:cubicBezTo>
                  <a:cubicBezTo>
                    <a:pt x="2490402" y="162983"/>
                    <a:pt x="2487862" y="113699"/>
                    <a:pt x="2485322" y="65955"/>
                  </a:cubicBezTo>
                  <a:cubicBezTo>
                    <a:pt x="2484052" y="44450"/>
                    <a:pt x="2482782" y="43180"/>
                    <a:pt x="2465770" y="41910"/>
                  </a:cubicBezTo>
                  <a:cubicBezTo>
                    <a:pt x="2460006" y="41910"/>
                    <a:pt x="2456164" y="41910"/>
                    <a:pt x="2450400" y="40640"/>
                  </a:cubicBezTo>
                  <a:cubicBezTo>
                    <a:pt x="2402368" y="36830"/>
                    <a:pt x="2352415" y="31750"/>
                    <a:pt x="2304384" y="30480"/>
                  </a:cubicBezTo>
                  <a:cubicBezTo>
                    <a:pt x="2187187" y="26670"/>
                    <a:pt x="2068068" y="25400"/>
                    <a:pt x="1950871" y="22860"/>
                  </a:cubicBezTo>
                  <a:lnTo>
                    <a:pt x="1812540" y="22860"/>
                  </a:lnTo>
                  <a:cubicBezTo>
                    <a:pt x="1751060" y="22860"/>
                    <a:pt x="1689580" y="22860"/>
                    <a:pt x="1630020" y="24130"/>
                  </a:cubicBezTo>
                  <a:cubicBezTo>
                    <a:pt x="1578146" y="25400"/>
                    <a:pt x="703971" y="29210"/>
                    <a:pt x="652097" y="29210"/>
                  </a:cubicBezTo>
                  <a:cubicBezTo>
                    <a:pt x="567562" y="29210"/>
                    <a:pt x="483026" y="26670"/>
                    <a:pt x="398490" y="33020"/>
                  </a:cubicBezTo>
                  <a:cubicBezTo>
                    <a:pt x="354301" y="36830"/>
                    <a:pt x="312033" y="36830"/>
                    <a:pt x="269766" y="38100"/>
                  </a:cubicBezTo>
                  <a:cubicBezTo>
                    <a:pt x="196758" y="41910"/>
                    <a:pt x="123750" y="45720"/>
                    <a:pt x="50742" y="50800"/>
                  </a:cubicBezTo>
                  <a:cubicBezTo>
                    <a:pt x="36830" y="50800"/>
                    <a:pt x="34290" y="53634"/>
                    <a:pt x="33020" y="72116"/>
                  </a:cubicBezTo>
                  <a:cubicBezTo>
                    <a:pt x="31750" y="99838"/>
                    <a:pt x="31750" y="127560"/>
                    <a:pt x="30480" y="155283"/>
                  </a:cubicBezTo>
                  <a:cubicBezTo>
                    <a:pt x="29210" y="201487"/>
                    <a:pt x="26670" y="246150"/>
                    <a:pt x="25400" y="292354"/>
                  </a:cubicBezTo>
                  <a:cubicBezTo>
                    <a:pt x="20320" y="341638"/>
                    <a:pt x="26670" y="1546021"/>
                    <a:pt x="29210" y="1595305"/>
                  </a:cubicBezTo>
                  <a:cubicBezTo>
                    <a:pt x="29210" y="1647670"/>
                    <a:pt x="29210" y="1701574"/>
                    <a:pt x="30480" y="1753939"/>
                  </a:cubicBezTo>
                  <a:cubicBezTo>
                    <a:pt x="30480" y="1792442"/>
                    <a:pt x="33020" y="1830945"/>
                    <a:pt x="33020" y="1869448"/>
                  </a:cubicBezTo>
                  <a:cubicBezTo>
                    <a:pt x="33020" y="1911032"/>
                    <a:pt x="33020" y="1952616"/>
                    <a:pt x="31750" y="1993806"/>
                  </a:cubicBezTo>
                  <a:lnTo>
                    <a:pt x="31750" y="2003966"/>
                  </a:lnTo>
                  <a:cubicBezTo>
                    <a:pt x="31750" y="2014126"/>
                    <a:pt x="35560" y="2017936"/>
                    <a:pt x="44450" y="2017936"/>
                  </a:cubicBezTo>
                  <a:cubicBezTo>
                    <a:pt x="68033" y="2017936"/>
                    <a:pt x="94931" y="2019206"/>
                    <a:pt x="119907" y="2019206"/>
                  </a:cubicBezTo>
                  <a:cubicBezTo>
                    <a:pt x="156411" y="2019206"/>
                    <a:pt x="194836" y="2016666"/>
                    <a:pt x="231340" y="2019206"/>
                  </a:cubicBezTo>
                  <a:cubicBezTo>
                    <a:pt x="290900" y="2023016"/>
                    <a:pt x="350459" y="2025556"/>
                    <a:pt x="410018" y="2024286"/>
                  </a:cubicBezTo>
                  <a:cubicBezTo>
                    <a:pt x="448443" y="2023016"/>
                    <a:pt x="484947" y="2025556"/>
                    <a:pt x="523373" y="2025556"/>
                  </a:cubicBezTo>
                  <a:cubicBezTo>
                    <a:pt x="579089" y="2025556"/>
                    <a:pt x="634806" y="2024286"/>
                    <a:pt x="690522" y="2025556"/>
                  </a:cubicBezTo>
                  <a:cubicBezTo>
                    <a:pt x="773137" y="2026826"/>
                    <a:pt x="1679973" y="2016666"/>
                    <a:pt x="1764509" y="2019206"/>
                  </a:cubicBezTo>
                  <a:cubicBezTo>
                    <a:pt x="1801013" y="2020476"/>
                    <a:pt x="1837517" y="2021746"/>
                    <a:pt x="1872100" y="2021746"/>
                  </a:cubicBezTo>
                  <a:cubicBezTo>
                    <a:pt x="1935501" y="2024286"/>
                    <a:pt x="1996982" y="2020476"/>
                    <a:pt x="2060384" y="2024286"/>
                  </a:cubicBezTo>
                  <a:cubicBezTo>
                    <a:pt x="2112257" y="2026826"/>
                    <a:pt x="2164132" y="2026826"/>
                    <a:pt x="2216006" y="2029366"/>
                  </a:cubicBezTo>
                  <a:cubicBezTo>
                    <a:pt x="2292856" y="2033176"/>
                    <a:pt x="2369707" y="2035716"/>
                    <a:pt x="2446557" y="2036986"/>
                  </a:cubicBezTo>
                  <a:cubicBezTo>
                    <a:pt x="2472622" y="2036986"/>
                    <a:pt x="2490402" y="2035716"/>
                    <a:pt x="2510722" y="2035716"/>
                  </a:cubicBezTo>
                  <a:close/>
                </a:path>
              </a:pathLst>
            </a:custGeom>
            <a:solidFill>
              <a:srgbClr val="F6BE37"/>
            </a:solidFill>
          </p:spPr>
        </p:sp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398560">
            <a:off x="6730030" y="8908478"/>
            <a:ext cx="578444" cy="1200544"/>
          </a:xfrm>
          <a:prstGeom prst="rect">
            <a:avLst/>
          </a:prstGeom>
        </p:spPr>
      </p:pic>
      <p:grpSp>
        <p:nvGrpSpPr>
          <p:cNvPr name="Group 17" id="17"/>
          <p:cNvGrpSpPr/>
          <p:nvPr/>
        </p:nvGrpSpPr>
        <p:grpSpPr>
          <a:xfrm rot="0">
            <a:off x="5621083" y="6496693"/>
            <a:ext cx="1886415" cy="1529824"/>
            <a:chOff x="0" y="0"/>
            <a:chExt cx="2566602" cy="2081436"/>
          </a:xfrm>
        </p:grpSpPr>
        <p:sp>
          <p:nvSpPr>
            <p:cNvPr name="Freeform 18" id="18"/>
            <p:cNvSpPr/>
            <p:nvPr/>
          </p:nvSpPr>
          <p:spPr>
            <a:xfrm>
              <a:off x="38100" y="44450"/>
              <a:ext cx="2529773" cy="2036986"/>
            </a:xfrm>
            <a:custGeom>
              <a:avLst/>
              <a:gdLst/>
              <a:ahLst/>
              <a:cxnLst/>
              <a:rect r="r" b="b" t="t" l="l"/>
              <a:pathLst>
                <a:path h="2036986" w="2529773">
                  <a:moveTo>
                    <a:pt x="2540" y="2006506"/>
                  </a:moveTo>
                  <a:cubicBezTo>
                    <a:pt x="0" y="2015396"/>
                    <a:pt x="5080" y="2021746"/>
                    <a:pt x="18438" y="2023016"/>
                  </a:cubicBezTo>
                  <a:cubicBezTo>
                    <a:pt x="33808" y="2024286"/>
                    <a:pt x="47257" y="2024286"/>
                    <a:pt x="62627" y="2024286"/>
                  </a:cubicBezTo>
                  <a:cubicBezTo>
                    <a:pt x="124107" y="2025556"/>
                    <a:pt x="185588" y="2025556"/>
                    <a:pt x="248990" y="2026826"/>
                  </a:cubicBezTo>
                  <a:cubicBezTo>
                    <a:pt x="283572" y="2028096"/>
                    <a:pt x="318155" y="2029366"/>
                    <a:pt x="350817" y="2030636"/>
                  </a:cubicBezTo>
                  <a:cubicBezTo>
                    <a:pt x="408454" y="2031906"/>
                    <a:pt x="464171" y="2031906"/>
                    <a:pt x="521809" y="2033176"/>
                  </a:cubicBezTo>
                  <a:cubicBezTo>
                    <a:pt x="544864" y="2033176"/>
                    <a:pt x="565998" y="2033176"/>
                    <a:pt x="589053" y="2031906"/>
                  </a:cubicBezTo>
                  <a:cubicBezTo>
                    <a:pt x="598660" y="2031906"/>
                    <a:pt x="610187" y="2030636"/>
                    <a:pt x="619793" y="2030636"/>
                  </a:cubicBezTo>
                  <a:cubicBezTo>
                    <a:pt x="658219" y="2031906"/>
                    <a:pt x="1426724" y="2023016"/>
                    <a:pt x="1465149" y="2024286"/>
                  </a:cubicBezTo>
                  <a:cubicBezTo>
                    <a:pt x="1518945" y="2025556"/>
                    <a:pt x="1666882" y="2025556"/>
                    <a:pt x="1720678" y="2025556"/>
                  </a:cubicBezTo>
                  <a:cubicBezTo>
                    <a:pt x="1741812" y="2025556"/>
                    <a:pt x="1761024" y="2024286"/>
                    <a:pt x="1782158" y="2024286"/>
                  </a:cubicBezTo>
                  <a:lnTo>
                    <a:pt x="1885906" y="2028096"/>
                  </a:lnTo>
                  <a:cubicBezTo>
                    <a:pt x="1960836" y="2030636"/>
                    <a:pt x="2033843" y="2028096"/>
                    <a:pt x="2108773" y="2031906"/>
                  </a:cubicBezTo>
                  <a:cubicBezTo>
                    <a:pt x="2233655" y="2036986"/>
                    <a:pt x="2360458" y="2030636"/>
                    <a:pt x="2465002" y="2035716"/>
                  </a:cubicBezTo>
                  <a:cubicBezTo>
                    <a:pt x="2485323" y="2036986"/>
                    <a:pt x="2505642" y="2035716"/>
                    <a:pt x="2528502" y="2035716"/>
                  </a:cubicBezTo>
                  <a:lnTo>
                    <a:pt x="2528502" y="1976026"/>
                  </a:lnTo>
                  <a:cubicBezTo>
                    <a:pt x="2527232" y="1903545"/>
                    <a:pt x="2525962" y="1829619"/>
                    <a:pt x="2525962" y="1751072"/>
                  </a:cubicBezTo>
                  <a:cubicBezTo>
                    <a:pt x="2525962" y="1660204"/>
                    <a:pt x="2529773" y="1567797"/>
                    <a:pt x="2523423" y="1476929"/>
                  </a:cubicBezTo>
                  <a:cubicBezTo>
                    <a:pt x="2515802" y="1416864"/>
                    <a:pt x="2504373" y="232503"/>
                    <a:pt x="2504373" y="172438"/>
                  </a:cubicBezTo>
                  <a:cubicBezTo>
                    <a:pt x="2501832" y="130854"/>
                    <a:pt x="2500562" y="87731"/>
                    <a:pt x="2498023" y="46147"/>
                  </a:cubicBezTo>
                  <a:cubicBezTo>
                    <a:pt x="2498023" y="33826"/>
                    <a:pt x="2496752" y="21505"/>
                    <a:pt x="2495482" y="6350"/>
                  </a:cubicBezTo>
                  <a:cubicBezTo>
                    <a:pt x="2485323" y="3810"/>
                    <a:pt x="2476432" y="2540"/>
                    <a:pt x="2466273" y="1270"/>
                  </a:cubicBezTo>
                  <a:cubicBezTo>
                    <a:pt x="2458652" y="0"/>
                    <a:pt x="2451032" y="1270"/>
                    <a:pt x="2444682" y="1270"/>
                  </a:cubicBezTo>
                  <a:lnTo>
                    <a:pt x="8832" y="6350"/>
                  </a:lnTo>
                  <a:lnTo>
                    <a:pt x="2540" y="2006506"/>
                  </a:lnTo>
                  <a:close/>
                </a:path>
              </a:pathLst>
            </a:custGeom>
            <a:solidFill>
              <a:srgbClr val="2B5F9B"/>
            </a:solidFill>
          </p:spPr>
        </p:sp>
        <p:sp>
          <p:nvSpPr>
            <p:cNvPr name="Freeform 19" id="19"/>
            <p:cNvSpPr/>
            <p:nvPr/>
          </p:nvSpPr>
          <p:spPr>
            <a:xfrm>
              <a:off x="11430" y="16510"/>
              <a:ext cx="2505643" cy="2026826"/>
            </a:xfrm>
            <a:custGeom>
              <a:avLst/>
              <a:gdLst/>
              <a:ahLst/>
              <a:cxnLst/>
              <a:rect r="r" b="b" t="t" l="l"/>
              <a:pathLst>
                <a:path h="2026826" w="2505643">
                  <a:moveTo>
                    <a:pt x="2505643" y="2026826"/>
                  </a:moveTo>
                  <a:lnTo>
                    <a:pt x="0" y="2019206"/>
                  </a:lnTo>
                  <a:lnTo>
                    <a:pt x="0" y="717862"/>
                  </a:lnTo>
                  <a:lnTo>
                    <a:pt x="7620" y="20320"/>
                  </a:lnTo>
                  <a:lnTo>
                    <a:pt x="1251662" y="0"/>
                  </a:lnTo>
                  <a:lnTo>
                    <a:pt x="2484052" y="8890"/>
                  </a:lnTo>
                  <a:close/>
                </a:path>
              </a:pathLst>
            </a:custGeom>
            <a:solidFill>
              <a:srgbClr val="059F7E"/>
            </a:solidFill>
          </p:spPr>
        </p:sp>
        <p:sp>
          <p:nvSpPr>
            <p:cNvPr name="Freeform 20" id="20"/>
            <p:cNvSpPr/>
            <p:nvPr/>
          </p:nvSpPr>
          <p:spPr>
            <a:xfrm>
              <a:off x="-3810" y="0"/>
              <a:ext cx="2534852" cy="2053496"/>
            </a:xfrm>
            <a:custGeom>
              <a:avLst/>
              <a:gdLst/>
              <a:ahLst/>
              <a:cxnLst/>
              <a:rect r="r" b="b" t="t" l="l"/>
              <a:pathLst>
                <a:path h="2053496" w="2534852">
                  <a:moveTo>
                    <a:pt x="2500562" y="21590"/>
                  </a:moveTo>
                  <a:cubicBezTo>
                    <a:pt x="2501832" y="34290"/>
                    <a:pt x="2501832" y="44450"/>
                    <a:pt x="2503102" y="55174"/>
                  </a:cubicBezTo>
                  <a:cubicBezTo>
                    <a:pt x="2505642" y="96758"/>
                    <a:pt x="2506912" y="139881"/>
                    <a:pt x="2509452" y="181465"/>
                  </a:cubicBezTo>
                  <a:cubicBezTo>
                    <a:pt x="2509452" y="241530"/>
                    <a:pt x="2522152" y="1425891"/>
                    <a:pt x="2528502" y="1485956"/>
                  </a:cubicBezTo>
                  <a:cubicBezTo>
                    <a:pt x="2534852" y="1576824"/>
                    <a:pt x="2531042" y="1669231"/>
                    <a:pt x="2531042" y="1760099"/>
                  </a:cubicBezTo>
                  <a:cubicBezTo>
                    <a:pt x="2531042" y="1840186"/>
                    <a:pt x="2532312" y="1914112"/>
                    <a:pt x="2533582" y="1992536"/>
                  </a:cubicBezTo>
                  <a:lnTo>
                    <a:pt x="2533582" y="2052226"/>
                  </a:lnTo>
                  <a:cubicBezTo>
                    <a:pt x="2510722" y="2052226"/>
                    <a:pt x="2490402" y="2053496"/>
                    <a:pt x="2470082" y="2052226"/>
                  </a:cubicBezTo>
                  <a:cubicBezTo>
                    <a:pt x="2346652" y="2047146"/>
                    <a:pt x="2219848" y="2053496"/>
                    <a:pt x="2094966" y="2048416"/>
                  </a:cubicBezTo>
                  <a:cubicBezTo>
                    <a:pt x="2020037" y="2044606"/>
                    <a:pt x="1947029" y="2047146"/>
                    <a:pt x="1872100" y="2044606"/>
                  </a:cubicBezTo>
                  <a:lnTo>
                    <a:pt x="1768351" y="2040796"/>
                  </a:lnTo>
                  <a:cubicBezTo>
                    <a:pt x="1747217" y="2040796"/>
                    <a:pt x="1728005" y="2042066"/>
                    <a:pt x="1706871" y="2042066"/>
                  </a:cubicBezTo>
                  <a:cubicBezTo>
                    <a:pt x="1653075" y="2040796"/>
                    <a:pt x="1505138" y="2042066"/>
                    <a:pt x="1451343" y="2040796"/>
                  </a:cubicBezTo>
                  <a:cubicBezTo>
                    <a:pt x="1412917" y="2039526"/>
                    <a:pt x="644412" y="2048416"/>
                    <a:pt x="605987" y="2047146"/>
                  </a:cubicBezTo>
                  <a:cubicBezTo>
                    <a:pt x="596381" y="2047146"/>
                    <a:pt x="584853" y="2048416"/>
                    <a:pt x="575247" y="2048416"/>
                  </a:cubicBezTo>
                  <a:cubicBezTo>
                    <a:pt x="552191" y="2048416"/>
                    <a:pt x="531058" y="2049686"/>
                    <a:pt x="508002" y="2049686"/>
                  </a:cubicBezTo>
                  <a:cubicBezTo>
                    <a:pt x="450364" y="2049686"/>
                    <a:pt x="394648" y="2048416"/>
                    <a:pt x="337010" y="2047146"/>
                  </a:cubicBezTo>
                  <a:cubicBezTo>
                    <a:pt x="302427" y="2045876"/>
                    <a:pt x="267844" y="2044606"/>
                    <a:pt x="235183" y="2043336"/>
                  </a:cubicBezTo>
                  <a:cubicBezTo>
                    <a:pt x="173703" y="2042066"/>
                    <a:pt x="112222" y="2040796"/>
                    <a:pt x="48820" y="2040796"/>
                  </a:cubicBezTo>
                  <a:cubicBezTo>
                    <a:pt x="38100" y="2040796"/>
                    <a:pt x="29210" y="2040796"/>
                    <a:pt x="19050" y="2039526"/>
                  </a:cubicBezTo>
                  <a:cubicBezTo>
                    <a:pt x="10160" y="2038256"/>
                    <a:pt x="5080" y="2031906"/>
                    <a:pt x="7620" y="2023016"/>
                  </a:cubicBezTo>
                  <a:cubicBezTo>
                    <a:pt x="16510" y="1991119"/>
                    <a:pt x="12700" y="1952616"/>
                    <a:pt x="11430" y="1912572"/>
                  </a:cubicBezTo>
                  <a:cubicBezTo>
                    <a:pt x="10160" y="1830945"/>
                    <a:pt x="6350" y="1750858"/>
                    <a:pt x="7620" y="1669231"/>
                  </a:cubicBezTo>
                  <a:cubicBezTo>
                    <a:pt x="5080" y="1567583"/>
                    <a:pt x="0" y="309296"/>
                    <a:pt x="7620" y="206107"/>
                  </a:cubicBezTo>
                  <a:cubicBezTo>
                    <a:pt x="8890" y="186085"/>
                    <a:pt x="7620" y="164523"/>
                    <a:pt x="8890" y="144502"/>
                  </a:cubicBezTo>
                  <a:cubicBezTo>
                    <a:pt x="10160" y="112159"/>
                    <a:pt x="12700" y="76736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64190" y="30480"/>
                    <a:pt x="94931" y="29210"/>
                  </a:cubicBezTo>
                  <a:cubicBezTo>
                    <a:pt x="146805" y="25400"/>
                    <a:pt x="198679" y="22860"/>
                    <a:pt x="252474" y="20320"/>
                  </a:cubicBezTo>
                  <a:cubicBezTo>
                    <a:pt x="288978" y="17780"/>
                    <a:pt x="325482" y="16510"/>
                    <a:pt x="360065" y="13970"/>
                  </a:cubicBezTo>
                  <a:cubicBezTo>
                    <a:pt x="394648" y="11430"/>
                    <a:pt x="431152" y="8890"/>
                    <a:pt x="465735" y="8890"/>
                  </a:cubicBezTo>
                  <a:cubicBezTo>
                    <a:pt x="504160" y="7620"/>
                    <a:pt x="542585" y="10160"/>
                    <a:pt x="581010" y="8890"/>
                  </a:cubicBezTo>
                  <a:cubicBezTo>
                    <a:pt x="629042" y="8890"/>
                    <a:pt x="1499374" y="6350"/>
                    <a:pt x="1547406" y="5080"/>
                  </a:cubicBezTo>
                  <a:cubicBezTo>
                    <a:pt x="1593516" y="3810"/>
                    <a:pt x="1639627" y="2540"/>
                    <a:pt x="1687658" y="2540"/>
                  </a:cubicBezTo>
                  <a:cubicBezTo>
                    <a:pt x="1766430" y="1270"/>
                    <a:pt x="1843281" y="0"/>
                    <a:pt x="1922052" y="0"/>
                  </a:cubicBezTo>
                  <a:cubicBezTo>
                    <a:pt x="1954714" y="0"/>
                    <a:pt x="1989297" y="2540"/>
                    <a:pt x="2021958" y="2540"/>
                  </a:cubicBezTo>
                  <a:cubicBezTo>
                    <a:pt x="2112257" y="3810"/>
                    <a:pt x="2204478" y="5080"/>
                    <a:pt x="2294778" y="7620"/>
                  </a:cubicBezTo>
                  <a:cubicBezTo>
                    <a:pt x="2342809" y="8890"/>
                    <a:pt x="2390841" y="12700"/>
                    <a:pt x="2438872" y="16510"/>
                  </a:cubicBezTo>
                  <a:lnTo>
                    <a:pt x="2470082" y="16510"/>
                  </a:lnTo>
                  <a:cubicBezTo>
                    <a:pt x="2481512" y="17780"/>
                    <a:pt x="2490402" y="20320"/>
                    <a:pt x="2500562" y="21590"/>
                  </a:cubicBezTo>
                  <a:close/>
                  <a:moveTo>
                    <a:pt x="2510722" y="2035716"/>
                  </a:moveTo>
                  <a:cubicBezTo>
                    <a:pt x="2511992" y="2019206"/>
                    <a:pt x="2513262" y="2006506"/>
                    <a:pt x="2513262" y="1993806"/>
                  </a:cubicBezTo>
                  <a:cubicBezTo>
                    <a:pt x="2511992" y="1906412"/>
                    <a:pt x="2510722" y="1824785"/>
                    <a:pt x="2510722" y="1736997"/>
                  </a:cubicBezTo>
                  <a:cubicBezTo>
                    <a:pt x="2510722" y="1696954"/>
                    <a:pt x="2513262" y="1656910"/>
                    <a:pt x="2511992" y="1616867"/>
                  </a:cubicBezTo>
                  <a:cubicBezTo>
                    <a:pt x="2511992" y="1579904"/>
                    <a:pt x="2510722" y="1541401"/>
                    <a:pt x="2509452" y="1504437"/>
                  </a:cubicBezTo>
                  <a:cubicBezTo>
                    <a:pt x="2504372" y="1447453"/>
                    <a:pt x="2492942" y="267712"/>
                    <a:pt x="2492942" y="210727"/>
                  </a:cubicBezTo>
                  <a:cubicBezTo>
                    <a:pt x="2490402" y="162983"/>
                    <a:pt x="2487862" y="113699"/>
                    <a:pt x="2485322" y="65955"/>
                  </a:cubicBezTo>
                  <a:cubicBezTo>
                    <a:pt x="2484052" y="44450"/>
                    <a:pt x="2482782" y="43180"/>
                    <a:pt x="2465770" y="41910"/>
                  </a:cubicBezTo>
                  <a:cubicBezTo>
                    <a:pt x="2460006" y="41910"/>
                    <a:pt x="2456164" y="41910"/>
                    <a:pt x="2450400" y="40640"/>
                  </a:cubicBezTo>
                  <a:cubicBezTo>
                    <a:pt x="2402368" y="36830"/>
                    <a:pt x="2352415" y="31750"/>
                    <a:pt x="2304384" y="30480"/>
                  </a:cubicBezTo>
                  <a:cubicBezTo>
                    <a:pt x="2187187" y="26670"/>
                    <a:pt x="2068068" y="25400"/>
                    <a:pt x="1950871" y="22860"/>
                  </a:cubicBezTo>
                  <a:lnTo>
                    <a:pt x="1812540" y="22860"/>
                  </a:lnTo>
                  <a:cubicBezTo>
                    <a:pt x="1751060" y="22860"/>
                    <a:pt x="1689580" y="22860"/>
                    <a:pt x="1630020" y="24130"/>
                  </a:cubicBezTo>
                  <a:cubicBezTo>
                    <a:pt x="1578146" y="25400"/>
                    <a:pt x="703971" y="29210"/>
                    <a:pt x="652097" y="29210"/>
                  </a:cubicBezTo>
                  <a:cubicBezTo>
                    <a:pt x="567562" y="29210"/>
                    <a:pt x="483026" y="26670"/>
                    <a:pt x="398490" y="33020"/>
                  </a:cubicBezTo>
                  <a:cubicBezTo>
                    <a:pt x="354301" y="36830"/>
                    <a:pt x="312033" y="36830"/>
                    <a:pt x="269766" y="38100"/>
                  </a:cubicBezTo>
                  <a:cubicBezTo>
                    <a:pt x="196758" y="41910"/>
                    <a:pt x="123750" y="45720"/>
                    <a:pt x="50742" y="50800"/>
                  </a:cubicBezTo>
                  <a:cubicBezTo>
                    <a:pt x="36830" y="50800"/>
                    <a:pt x="34290" y="53634"/>
                    <a:pt x="33020" y="72116"/>
                  </a:cubicBezTo>
                  <a:cubicBezTo>
                    <a:pt x="31750" y="99838"/>
                    <a:pt x="31750" y="127560"/>
                    <a:pt x="30480" y="155283"/>
                  </a:cubicBezTo>
                  <a:cubicBezTo>
                    <a:pt x="29210" y="201487"/>
                    <a:pt x="26670" y="246150"/>
                    <a:pt x="25400" y="292354"/>
                  </a:cubicBezTo>
                  <a:cubicBezTo>
                    <a:pt x="20320" y="341638"/>
                    <a:pt x="26670" y="1546021"/>
                    <a:pt x="29210" y="1595305"/>
                  </a:cubicBezTo>
                  <a:cubicBezTo>
                    <a:pt x="29210" y="1647670"/>
                    <a:pt x="29210" y="1701574"/>
                    <a:pt x="30480" y="1753939"/>
                  </a:cubicBezTo>
                  <a:cubicBezTo>
                    <a:pt x="30480" y="1792442"/>
                    <a:pt x="33020" y="1830945"/>
                    <a:pt x="33020" y="1869448"/>
                  </a:cubicBezTo>
                  <a:cubicBezTo>
                    <a:pt x="33020" y="1911032"/>
                    <a:pt x="33020" y="1952616"/>
                    <a:pt x="31750" y="1993806"/>
                  </a:cubicBezTo>
                  <a:lnTo>
                    <a:pt x="31750" y="2003966"/>
                  </a:lnTo>
                  <a:cubicBezTo>
                    <a:pt x="31750" y="2014126"/>
                    <a:pt x="35560" y="2017936"/>
                    <a:pt x="44450" y="2017936"/>
                  </a:cubicBezTo>
                  <a:cubicBezTo>
                    <a:pt x="68033" y="2017936"/>
                    <a:pt x="94931" y="2019206"/>
                    <a:pt x="119907" y="2019206"/>
                  </a:cubicBezTo>
                  <a:cubicBezTo>
                    <a:pt x="156411" y="2019206"/>
                    <a:pt x="194836" y="2016666"/>
                    <a:pt x="231340" y="2019206"/>
                  </a:cubicBezTo>
                  <a:cubicBezTo>
                    <a:pt x="290900" y="2023016"/>
                    <a:pt x="350459" y="2025556"/>
                    <a:pt x="410018" y="2024286"/>
                  </a:cubicBezTo>
                  <a:cubicBezTo>
                    <a:pt x="448443" y="2023016"/>
                    <a:pt x="484947" y="2025556"/>
                    <a:pt x="523373" y="2025556"/>
                  </a:cubicBezTo>
                  <a:cubicBezTo>
                    <a:pt x="579089" y="2025556"/>
                    <a:pt x="634806" y="2024286"/>
                    <a:pt x="690522" y="2025556"/>
                  </a:cubicBezTo>
                  <a:cubicBezTo>
                    <a:pt x="773137" y="2026826"/>
                    <a:pt x="1679973" y="2016666"/>
                    <a:pt x="1764509" y="2019206"/>
                  </a:cubicBezTo>
                  <a:cubicBezTo>
                    <a:pt x="1801013" y="2020476"/>
                    <a:pt x="1837517" y="2021746"/>
                    <a:pt x="1872100" y="2021746"/>
                  </a:cubicBezTo>
                  <a:cubicBezTo>
                    <a:pt x="1935501" y="2024286"/>
                    <a:pt x="1996982" y="2020476"/>
                    <a:pt x="2060384" y="2024286"/>
                  </a:cubicBezTo>
                  <a:cubicBezTo>
                    <a:pt x="2112257" y="2026826"/>
                    <a:pt x="2164132" y="2026826"/>
                    <a:pt x="2216006" y="2029366"/>
                  </a:cubicBezTo>
                  <a:cubicBezTo>
                    <a:pt x="2292856" y="2033176"/>
                    <a:pt x="2369707" y="2035716"/>
                    <a:pt x="2446557" y="2036986"/>
                  </a:cubicBezTo>
                  <a:cubicBezTo>
                    <a:pt x="2472622" y="2036986"/>
                    <a:pt x="2490402" y="2035716"/>
                    <a:pt x="2510722" y="2035716"/>
                  </a:cubicBezTo>
                  <a:close/>
                </a:path>
              </a:pathLst>
            </a:custGeom>
            <a:solidFill>
              <a:srgbClr val="059F7E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756000" y="8213406"/>
            <a:ext cx="1886415" cy="1760019"/>
            <a:chOff x="0" y="0"/>
            <a:chExt cx="2566602" cy="2394632"/>
          </a:xfrm>
        </p:grpSpPr>
        <p:sp>
          <p:nvSpPr>
            <p:cNvPr name="Freeform 22" id="22"/>
            <p:cNvSpPr/>
            <p:nvPr/>
          </p:nvSpPr>
          <p:spPr>
            <a:xfrm>
              <a:off x="38100" y="44450"/>
              <a:ext cx="2529773" cy="2350182"/>
            </a:xfrm>
            <a:custGeom>
              <a:avLst/>
              <a:gdLst/>
              <a:ahLst/>
              <a:cxnLst/>
              <a:rect r="r" b="b" t="t" l="l"/>
              <a:pathLst>
                <a:path h="2350182" w="2529773">
                  <a:moveTo>
                    <a:pt x="2540" y="2319702"/>
                  </a:moveTo>
                  <a:cubicBezTo>
                    <a:pt x="0" y="2328592"/>
                    <a:pt x="5080" y="2334942"/>
                    <a:pt x="18438" y="2336212"/>
                  </a:cubicBezTo>
                  <a:cubicBezTo>
                    <a:pt x="33808" y="2337482"/>
                    <a:pt x="47257" y="2337482"/>
                    <a:pt x="62627" y="2337482"/>
                  </a:cubicBezTo>
                  <a:cubicBezTo>
                    <a:pt x="124107" y="2338752"/>
                    <a:pt x="185588" y="2338752"/>
                    <a:pt x="248990" y="2340022"/>
                  </a:cubicBezTo>
                  <a:cubicBezTo>
                    <a:pt x="283572" y="2341292"/>
                    <a:pt x="318155" y="2342562"/>
                    <a:pt x="350817" y="2343832"/>
                  </a:cubicBezTo>
                  <a:cubicBezTo>
                    <a:pt x="408454" y="2345102"/>
                    <a:pt x="464171" y="2345102"/>
                    <a:pt x="521809" y="2346372"/>
                  </a:cubicBezTo>
                  <a:cubicBezTo>
                    <a:pt x="544864" y="2346372"/>
                    <a:pt x="565998" y="2346372"/>
                    <a:pt x="589053" y="2345102"/>
                  </a:cubicBezTo>
                  <a:cubicBezTo>
                    <a:pt x="598660" y="2345102"/>
                    <a:pt x="610187" y="2343832"/>
                    <a:pt x="619793" y="2343832"/>
                  </a:cubicBezTo>
                  <a:cubicBezTo>
                    <a:pt x="658219" y="2345102"/>
                    <a:pt x="1426724" y="2336212"/>
                    <a:pt x="1465149" y="2337482"/>
                  </a:cubicBezTo>
                  <a:cubicBezTo>
                    <a:pt x="1518945" y="2338752"/>
                    <a:pt x="1666882" y="2338752"/>
                    <a:pt x="1720678" y="2338752"/>
                  </a:cubicBezTo>
                  <a:cubicBezTo>
                    <a:pt x="1741812" y="2338752"/>
                    <a:pt x="1761024" y="2337482"/>
                    <a:pt x="1782158" y="2337482"/>
                  </a:cubicBezTo>
                  <a:lnTo>
                    <a:pt x="1885906" y="2341292"/>
                  </a:lnTo>
                  <a:cubicBezTo>
                    <a:pt x="1960836" y="2343832"/>
                    <a:pt x="2033843" y="2341292"/>
                    <a:pt x="2108773" y="2345102"/>
                  </a:cubicBezTo>
                  <a:cubicBezTo>
                    <a:pt x="2233655" y="2350182"/>
                    <a:pt x="2360458" y="2343832"/>
                    <a:pt x="2465002" y="2348912"/>
                  </a:cubicBezTo>
                  <a:cubicBezTo>
                    <a:pt x="2485323" y="2350182"/>
                    <a:pt x="2505642" y="2348912"/>
                    <a:pt x="2528502" y="2348912"/>
                  </a:cubicBezTo>
                  <a:lnTo>
                    <a:pt x="2528502" y="2289222"/>
                  </a:lnTo>
                  <a:cubicBezTo>
                    <a:pt x="2527232" y="2209644"/>
                    <a:pt x="2525962" y="2123783"/>
                    <a:pt x="2525962" y="2032556"/>
                  </a:cubicBezTo>
                  <a:cubicBezTo>
                    <a:pt x="2525962" y="1927018"/>
                    <a:pt x="2529773" y="1819692"/>
                    <a:pt x="2523423" y="1714154"/>
                  </a:cubicBezTo>
                  <a:cubicBezTo>
                    <a:pt x="2515802" y="1644392"/>
                    <a:pt x="2504373" y="268826"/>
                    <a:pt x="2504373" y="199064"/>
                  </a:cubicBezTo>
                  <a:cubicBezTo>
                    <a:pt x="2501832" y="150768"/>
                    <a:pt x="2500562" y="100682"/>
                    <a:pt x="2498023" y="52385"/>
                  </a:cubicBezTo>
                  <a:cubicBezTo>
                    <a:pt x="2498023" y="38075"/>
                    <a:pt x="2496752" y="23765"/>
                    <a:pt x="2495482" y="6350"/>
                  </a:cubicBezTo>
                  <a:cubicBezTo>
                    <a:pt x="2485323" y="3810"/>
                    <a:pt x="2476432" y="2540"/>
                    <a:pt x="2466273" y="1270"/>
                  </a:cubicBezTo>
                  <a:cubicBezTo>
                    <a:pt x="2458652" y="0"/>
                    <a:pt x="2451032" y="1270"/>
                    <a:pt x="2444682" y="1270"/>
                  </a:cubicBezTo>
                  <a:lnTo>
                    <a:pt x="8832" y="6350"/>
                  </a:lnTo>
                  <a:lnTo>
                    <a:pt x="2540" y="2319702"/>
                  </a:lnTo>
                  <a:close/>
                </a:path>
              </a:pathLst>
            </a:custGeom>
            <a:solidFill>
              <a:srgbClr val="2B5F9B"/>
            </a:solidFill>
          </p:spPr>
        </p:sp>
        <p:sp>
          <p:nvSpPr>
            <p:cNvPr name="Freeform 23" id="23"/>
            <p:cNvSpPr/>
            <p:nvPr/>
          </p:nvSpPr>
          <p:spPr>
            <a:xfrm>
              <a:off x="11430" y="16510"/>
              <a:ext cx="2505643" cy="2340022"/>
            </a:xfrm>
            <a:custGeom>
              <a:avLst/>
              <a:gdLst/>
              <a:ahLst/>
              <a:cxnLst/>
              <a:rect r="r" b="b" t="t" l="l"/>
              <a:pathLst>
                <a:path h="2340022" w="2505643">
                  <a:moveTo>
                    <a:pt x="2505643" y="2340022"/>
                  </a:moveTo>
                  <a:lnTo>
                    <a:pt x="0" y="2332402"/>
                  </a:lnTo>
                  <a:lnTo>
                    <a:pt x="0" y="828032"/>
                  </a:lnTo>
                  <a:lnTo>
                    <a:pt x="7620" y="20320"/>
                  </a:lnTo>
                  <a:lnTo>
                    <a:pt x="1251662" y="0"/>
                  </a:lnTo>
                  <a:lnTo>
                    <a:pt x="2484052" y="8890"/>
                  </a:lnTo>
                  <a:close/>
                </a:path>
              </a:pathLst>
            </a:custGeom>
            <a:solidFill>
              <a:srgbClr val="FFDE32"/>
            </a:solidFill>
          </p:spPr>
        </p:sp>
        <p:sp>
          <p:nvSpPr>
            <p:cNvPr name="Freeform 24" id="24"/>
            <p:cNvSpPr/>
            <p:nvPr/>
          </p:nvSpPr>
          <p:spPr>
            <a:xfrm>
              <a:off x="-3810" y="0"/>
              <a:ext cx="2534852" cy="2366692"/>
            </a:xfrm>
            <a:custGeom>
              <a:avLst/>
              <a:gdLst/>
              <a:ahLst/>
              <a:cxnLst/>
              <a:rect r="r" b="b" t="t" l="l"/>
              <a:pathLst>
                <a:path h="2366692" w="2534852">
                  <a:moveTo>
                    <a:pt x="2500562" y="21590"/>
                  </a:moveTo>
                  <a:cubicBezTo>
                    <a:pt x="2501832" y="34290"/>
                    <a:pt x="2501832" y="44450"/>
                    <a:pt x="2503102" y="55693"/>
                  </a:cubicBezTo>
                  <a:cubicBezTo>
                    <a:pt x="2505642" y="103990"/>
                    <a:pt x="2506912" y="154076"/>
                    <a:pt x="2509452" y="202373"/>
                  </a:cubicBezTo>
                  <a:cubicBezTo>
                    <a:pt x="2509452" y="272135"/>
                    <a:pt x="2522152" y="1647701"/>
                    <a:pt x="2528502" y="1717463"/>
                  </a:cubicBezTo>
                  <a:cubicBezTo>
                    <a:pt x="2534852" y="1823000"/>
                    <a:pt x="2531042" y="1930327"/>
                    <a:pt x="2531042" y="2035864"/>
                  </a:cubicBezTo>
                  <a:cubicBezTo>
                    <a:pt x="2531042" y="2128880"/>
                    <a:pt x="2532312" y="2214741"/>
                    <a:pt x="2533582" y="2305732"/>
                  </a:cubicBezTo>
                  <a:lnTo>
                    <a:pt x="2533582" y="2365422"/>
                  </a:lnTo>
                  <a:cubicBezTo>
                    <a:pt x="2510722" y="2365422"/>
                    <a:pt x="2490402" y="2366692"/>
                    <a:pt x="2470082" y="2365422"/>
                  </a:cubicBezTo>
                  <a:cubicBezTo>
                    <a:pt x="2346652" y="2360342"/>
                    <a:pt x="2219848" y="2366692"/>
                    <a:pt x="2094966" y="2361612"/>
                  </a:cubicBezTo>
                  <a:cubicBezTo>
                    <a:pt x="2020037" y="2357802"/>
                    <a:pt x="1947029" y="2360342"/>
                    <a:pt x="1872100" y="2357802"/>
                  </a:cubicBezTo>
                  <a:lnTo>
                    <a:pt x="1768351" y="2353992"/>
                  </a:lnTo>
                  <a:cubicBezTo>
                    <a:pt x="1747217" y="2353992"/>
                    <a:pt x="1728005" y="2355262"/>
                    <a:pt x="1706871" y="2355262"/>
                  </a:cubicBezTo>
                  <a:cubicBezTo>
                    <a:pt x="1653075" y="2353992"/>
                    <a:pt x="1505138" y="2355262"/>
                    <a:pt x="1451343" y="2353992"/>
                  </a:cubicBezTo>
                  <a:cubicBezTo>
                    <a:pt x="1412917" y="2352722"/>
                    <a:pt x="644412" y="2361612"/>
                    <a:pt x="605987" y="2360342"/>
                  </a:cubicBezTo>
                  <a:cubicBezTo>
                    <a:pt x="596381" y="2360342"/>
                    <a:pt x="584853" y="2361612"/>
                    <a:pt x="575247" y="2361612"/>
                  </a:cubicBezTo>
                  <a:cubicBezTo>
                    <a:pt x="552191" y="2361612"/>
                    <a:pt x="531058" y="2362882"/>
                    <a:pt x="508002" y="2362882"/>
                  </a:cubicBezTo>
                  <a:cubicBezTo>
                    <a:pt x="450364" y="2362882"/>
                    <a:pt x="394648" y="2361612"/>
                    <a:pt x="337010" y="2360342"/>
                  </a:cubicBezTo>
                  <a:cubicBezTo>
                    <a:pt x="302427" y="2359072"/>
                    <a:pt x="267844" y="2357802"/>
                    <a:pt x="235183" y="2356532"/>
                  </a:cubicBezTo>
                  <a:cubicBezTo>
                    <a:pt x="173703" y="2355262"/>
                    <a:pt x="112222" y="2353992"/>
                    <a:pt x="48820" y="2353992"/>
                  </a:cubicBezTo>
                  <a:cubicBezTo>
                    <a:pt x="38100" y="2353992"/>
                    <a:pt x="29210" y="2353992"/>
                    <a:pt x="19050" y="2352722"/>
                  </a:cubicBezTo>
                  <a:cubicBezTo>
                    <a:pt x="10160" y="2351452"/>
                    <a:pt x="5080" y="2345102"/>
                    <a:pt x="7620" y="2336212"/>
                  </a:cubicBezTo>
                  <a:cubicBezTo>
                    <a:pt x="16510" y="2304180"/>
                    <a:pt x="12700" y="2259461"/>
                    <a:pt x="11430" y="2212953"/>
                  </a:cubicBezTo>
                  <a:cubicBezTo>
                    <a:pt x="10160" y="2118148"/>
                    <a:pt x="6350" y="2025131"/>
                    <a:pt x="7620" y="1930327"/>
                  </a:cubicBezTo>
                  <a:cubicBezTo>
                    <a:pt x="5080" y="1812267"/>
                    <a:pt x="0" y="350841"/>
                    <a:pt x="7620" y="230993"/>
                  </a:cubicBezTo>
                  <a:cubicBezTo>
                    <a:pt x="8890" y="207739"/>
                    <a:pt x="7620" y="182696"/>
                    <a:pt x="8890" y="159442"/>
                  </a:cubicBezTo>
                  <a:cubicBezTo>
                    <a:pt x="10160" y="121878"/>
                    <a:pt x="12700" y="80736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64190" y="30480"/>
                    <a:pt x="94931" y="29210"/>
                  </a:cubicBezTo>
                  <a:cubicBezTo>
                    <a:pt x="146805" y="25400"/>
                    <a:pt x="198679" y="22860"/>
                    <a:pt x="252474" y="20320"/>
                  </a:cubicBezTo>
                  <a:cubicBezTo>
                    <a:pt x="288978" y="17780"/>
                    <a:pt x="325482" y="16510"/>
                    <a:pt x="360065" y="13970"/>
                  </a:cubicBezTo>
                  <a:cubicBezTo>
                    <a:pt x="394648" y="11430"/>
                    <a:pt x="431152" y="8890"/>
                    <a:pt x="465735" y="8890"/>
                  </a:cubicBezTo>
                  <a:cubicBezTo>
                    <a:pt x="504160" y="7620"/>
                    <a:pt x="542585" y="10160"/>
                    <a:pt x="581010" y="8890"/>
                  </a:cubicBezTo>
                  <a:cubicBezTo>
                    <a:pt x="629042" y="8890"/>
                    <a:pt x="1499374" y="6350"/>
                    <a:pt x="1547406" y="5080"/>
                  </a:cubicBezTo>
                  <a:cubicBezTo>
                    <a:pt x="1593516" y="3810"/>
                    <a:pt x="1639627" y="2540"/>
                    <a:pt x="1687658" y="2540"/>
                  </a:cubicBezTo>
                  <a:cubicBezTo>
                    <a:pt x="1766430" y="1270"/>
                    <a:pt x="1843281" y="0"/>
                    <a:pt x="1922052" y="0"/>
                  </a:cubicBezTo>
                  <a:cubicBezTo>
                    <a:pt x="1954714" y="0"/>
                    <a:pt x="1989297" y="2540"/>
                    <a:pt x="2021958" y="2540"/>
                  </a:cubicBezTo>
                  <a:cubicBezTo>
                    <a:pt x="2112257" y="3810"/>
                    <a:pt x="2204478" y="5080"/>
                    <a:pt x="2294778" y="7620"/>
                  </a:cubicBezTo>
                  <a:cubicBezTo>
                    <a:pt x="2342809" y="8890"/>
                    <a:pt x="2390841" y="12700"/>
                    <a:pt x="2438872" y="16510"/>
                  </a:cubicBezTo>
                  <a:lnTo>
                    <a:pt x="2470082" y="16510"/>
                  </a:lnTo>
                  <a:cubicBezTo>
                    <a:pt x="2481512" y="17780"/>
                    <a:pt x="2490402" y="20320"/>
                    <a:pt x="2500562" y="21590"/>
                  </a:cubicBezTo>
                  <a:close/>
                  <a:moveTo>
                    <a:pt x="2510722" y="2348912"/>
                  </a:moveTo>
                  <a:cubicBezTo>
                    <a:pt x="2511992" y="2332402"/>
                    <a:pt x="2513262" y="2319702"/>
                    <a:pt x="2513262" y="2307002"/>
                  </a:cubicBezTo>
                  <a:cubicBezTo>
                    <a:pt x="2511992" y="2205798"/>
                    <a:pt x="2510722" y="2110993"/>
                    <a:pt x="2510722" y="2009033"/>
                  </a:cubicBezTo>
                  <a:cubicBezTo>
                    <a:pt x="2510722" y="1962525"/>
                    <a:pt x="2513262" y="1916016"/>
                    <a:pt x="2511992" y="1869508"/>
                  </a:cubicBezTo>
                  <a:cubicBezTo>
                    <a:pt x="2511992" y="1826578"/>
                    <a:pt x="2510722" y="1781858"/>
                    <a:pt x="2509452" y="1738928"/>
                  </a:cubicBezTo>
                  <a:cubicBezTo>
                    <a:pt x="2504372" y="1672743"/>
                    <a:pt x="2492942" y="302544"/>
                    <a:pt x="2492942" y="236359"/>
                  </a:cubicBezTo>
                  <a:cubicBezTo>
                    <a:pt x="2490402" y="180907"/>
                    <a:pt x="2487862" y="123667"/>
                    <a:pt x="2485322" y="68215"/>
                  </a:cubicBezTo>
                  <a:cubicBezTo>
                    <a:pt x="2484052" y="44450"/>
                    <a:pt x="2482782" y="43180"/>
                    <a:pt x="2465770" y="41910"/>
                  </a:cubicBezTo>
                  <a:cubicBezTo>
                    <a:pt x="2460006" y="41910"/>
                    <a:pt x="2456164" y="41910"/>
                    <a:pt x="2450400" y="40640"/>
                  </a:cubicBezTo>
                  <a:cubicBezTo>
                    <a:pt x="2402368" y="36830"/>
                    <a:pt x="2352415" y="31750"/>
                    <a:pt x="2304384" y="30480"/>
                  </a:cubicBezTo>
                  <a:cubicBezTo>
                    <a:pt x="2187187" y="26670"/>
                    <a:pt x="2068068" y="25400"/>
                    <a:pt x="1950871" y="22860"/>
                  </a:cubicBezTo>
                  <a:lnTo>
                    <a:pt x="1812540" y="22860"/>
                  </a:lnTo>
                  <a:cubicBezTo>
                    <a:pt x="1751060" y="22860"/>
                    <a:pt x="1689580" y="22860"/>
                    <a:pt x="1630020" y="24130"/>
                  </a:cubicBezTo>
                  <a:cubicBezTo>
                    <a:pt x="1578146" y="25400"/>
                    <a:pt x="703971" y="29210"/>
                    <a:pt x="652097" y="29210"/>
                  </a:cubicBezTo>
                  <a:cubicBezTo>
                    <a:pt x="567562" y="29210"/>
                    <a:pt x="483026" y="26670"/>
                    <a:pt x="398490" y="33020"/>
                  </a:cubicBezTo>
                  <a:cubicBezTo>
                    <a:pt x="354301" y="36830"/>
                    <a:pt x="312033" y="36830"/>
                    <a:pt x="269766" y="38100"/>
                  </a:cubicBezTo>
                  <a:cubicBezTo>
                    <a:pt x="196758" y="41910"/>
                    <a:pt x="123750" y="45720"/>
                    <a:pt x="50742" y="50800"/>
                  </a:cubicBezTo>
                  <a:cubicBezTo>
                    <a:pt x="36830" y="50800"/>
                    <a:pt x="34290" y="53905"/>
                    <a:pt x="33020" y="75370"/>
                  </a:cubicBezTo>
                  <a:cubicBezTo>
                    <a:pt x="31750" y="107568"/>
                    <a:pt x="31750" y="139766"/>
                    <a:pt x="30480" y="171964"/>
                  </a:cubicBezTo>
                  <a:cubicBezTo>
                    <a:pt x="29210" y="225627"/>
                    <a:pt x="26670" y="277501"/>
                    <a:pt x="25400" y="331164"/>
                  </a:cubicBezTo>
                  <a:cubicBezTo>
                    <a:pt x="20320" y="388405"/>
                    <a:pt x="26670" y="1787225"/>
                    <a:pt x="29210" y="1844466"/>
                  </a:cubicBezTo>
                  <a:cubicBezTo>
                    <a:pt x="29210" y="1905284"/>
                    <a:pt x="29210" y="1967891"/>
                    <a:pt x="30480" y="2028709"/>
                  </a:cubicBezTo>
                  <a:cubicBezTo>
                    <a:pt x="30480" y="2073428"/>
                    <a:pt x="33020" y="2118148"/>
                    <a:pt x="33020" y="2162867"/>
                  </a:cubicBezTo>
                  <a:cubicBezTo>
                    <a:pt x="33020" y="2211164"/>
                    <a:pt x="33020" y="2259461"/>
                    <a:pt x="31750" y="2307002"/>
                  </a:cubicBezTo>
                  <a:lnTo>
                    <a:pt x="31750" y="2317162"/>
                  </a:lnTo>
                  <a:cubicBezTo>
                    <a:pt x="31750" y="2327322"/>
                    <a:pt x="35560" y="2331132"/>
                    <a:pt x="44450" y="2331132"/>
                  </a:cubicBezTo>
                  <a:cubicBezTo>
                    <a:pt x="68033" y="2331132"/>
                    <a:pt x="94931" y="2332402"/>
                    <a:pt x="119907" y="2332402"/>
                  </a:cubicBezTo>
                  <a:cubicBezTo>
                    <a:pt x="156411" y="2332402"/>
                    <a:pt x="194836" y="2329862"/>
                    <a:pt x="231340" y="2332402"/>
                  </a:cubicBezTo>
                  <a:cubicBezTo>
                    <a:pt x="290900" y="2336212"/>
                    <a:pt x="350459" y="2338752"/>
                    <a:pt x="410018" y="2337482"/>
                  </a:cubicBezTo>
                  <a:cubicBezTo>
                    <a:pt x="448443" y="2336212"/>
                    <a:pt x="484947" y="2338752"/>
                    <a:pt x="523373" y="2338752"/>
                  </a:cubicBezTo>
                  <a:cubicBezTo>
                    <a:pt x="579089" y="2338752"/>
                    <a:pt x="634806" y="2337482"/>
                    <a:pt x="690522" y="2338752"/>
                  </a:cubicBezTo>
                  <a:cubicBezTo>
                    <a:pt x="773137" y="2340022"/>
                    <a:pt x="1679973" y="2329862"/>
                    <a:pt x="1764509" y="2332402"/>
                  </a:cubicBezTo>
                  <a:cubicBezTo>
                    <a:pt x="1801013" y="2333672"/>
                    <a:pt x="1837517" y="2334942"/>
                    <a:pt x="1872100" y="2334942"/>
                  </a:cubicBezTo>
                  <a:cubicBezTo>
                    <a:pt x="1935501" y="2337482"/>
                    <a:pt x="1996982" y="2333672"/>
                    <a:pt x="2060384" y="2337482"/>
                  </a:cubicBezTo>
                  <a:cubicBezTo>
                    <a:pt x="2112257" y="2340022"/>
                    <a:pt x="2164132" y="2340022"/>
                    <a:pt x="2216006" y="2342562"/>
                  </a:cubicBezTo>
                  <a:cubicBezTo>
                    <a:pt x="2292856" y="2346372"/>
                    <a:pt x="2369707" y="2348912"/>
                    <a:pt x="2446557" y="2350182"/>
                  </a:cubicBezTo>
                  <a:cubicBezTo>
                    <a:pt x="2472622" y="2350182"/>
                    <a:pt x="2490402" y="2348912"/>
                    <a:pt x="2510722" y="2348912"/>
                  </a:cubicBezTo>
                  <a:close/>
                </a:path>
              </a:pathLst>
            </a:custGeom>
            <a:solidFill>
              <a:srgbClr val="FFFF00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4917585" y="8213406"/>
            <a:ext cx="1886415" cy="1760019"/>
            <a:chOff x="0" y="0"/>
            <a:chExt cx="2566602" cy="2394632"/>
          </a:xfrm>
        </p:grpSpPr>
        <p:sp>
          <p:nvSpPr>
            <p:cNvPr name="Freeform 26" id="26"/>
            <p:cNvSpPr/>
            <p:nvPr/>
          </p:nvSpPr>
          <p:spPr>
            <a:xfrm>
              <a:off x="38100" y="44450"/>
              <a:ext cx="2529773" cy="2350182"/>
            </a:xfrm>
            <a:custGeom>
              <a:avLst/>
              <a:gdLst/>
              <a:ahLst/>
              <a:cxnLst/>
              <a:rect r="r" b="b" t="t" l="l"/>
              <a:pathLst>
                <a:path h="2350182" w="2529773">
                  <a:moveTo>
                    <a:pt x="2540" y="2319702"/>
                  </a:moveTo>
                  <a:cubicBezTo>
                    <a:pt x="0" y="2328592"/>
                    <a:pt x="5080" y="2334942"/>
                    <a:pt x="18438" y="2336212"/>
                  </a:cubicBezTo>
                  <a:cubicBezTo>
                    <a:pt x="33808" y="2337482"/>
                    <a:pt x="47257" y="2337482"/>
                    <a:pt x="62627" y="2337482"/>
                  </a:cubicBezTo>
                  <a:cubicBezTo>
                    <a:pt x="124107" y="2338752"/>
                    <a:pt x="185588" y="2338752"/>
                    <a:pt x="248990" y="2340022"/>
                  </a:cubicBezTo>
                  <a:cubicBezTo>
                    <a:pt x="283572" y="2341292"/>
                    <a:pt x="318155" y="2342562"/>
                    <a:pt x="350817" y="2343832"/>
                  </a:cubicBezTo>
                  <a:cubicBezTo>
                    <a:pt x="408454" y="2345102"/>
                    <a:pt x="464171" y="2345102"/>
                    <a:pt x="521809" y="2346372"/>
                  </a:cubicBezTo>
                  <a:cubicBezTo>
                    <a:pt x="544864" y="2346372"/>
                    <a:pt x="565998" y="2346372"/>
                    <a:pt x="589053" y="2345102"/>
                  </a:cubicBezTo>
                  <a:cubicBezTo>
                    <a:pt x="598660" y="2345102"/>
                    <a:pt x="610187" y="2343832"/>
                    <a:pt x="619793" y="2343832"/>
                  </a:cubicBezTo>
                  <a:cubicBezTo>
                    <a:pt x="658219" y="2345102"/>
                    <a:pt x="1426724" y="2336212"/>
                    <a:pt x="1465149" y="2337482"/>
                  </a:cubicBezTo>
                  <a:cubicBezTo>
                    <a:pt x="1518945" y="2338752"/>
                    <a:pt x="1666882" y="2338752"/>
                    <a:pt x="1720678" y="2338752"/>
                  </a:cubicBezTo>
                  <a:cubicBezTo>
                    <a:pt x="1741812" y="2338752"/>
                    <a:pt x="1761024" y="2337482"/>
                    <a:pt x="1782158" y="2337482"/>
                  </a:cubicBezTo>
                  <a:lnTo>
                    <a:pt x="1885906" y="2341292"/>
                  </a:lnTo>
                  <a:cubicBezTo>
                    <a:pt x="1960836" y="2343832"/>
                    <a:pt x="2033843" y="2341292"/>
                    <a:pt x="2108773" y="2345102"/>
                  </a:cubicBezTo>
                  <a:cubicBezTo>
                    <a:pt x="2233655" y="2350182"/>
                    <a:pt x="2360458" y="2343832"/>
                    <a:pt x="2465002" y="2348912"/>
                  </a:cubicBezTo>
                  <a:cubicBezTo>
                    <a:pt x="2485323" y="2350182"/>
                    <a:pt x="2505642" y="2348912"/>
                    <a:pt x="2528502" y="2348912"/>
                  </a:cubicBezTo>
                  <a:lnTo>
                    <a:pt x="2528502" y="2289222"/>
                  </a:lnTo>
                  <a:cubicBezTo>
                    <a:pt x="2527232" y="2209644"/>
                    <a:pt x="2525962" y="2123783"/>
                    <a:pt x="2525962" y="2032556"/>
                  </a:cubicBezTo>
                  <a:cubicBezTo>
                    <a:pt x="2525962" y="1927018"/>
                    <a:pt x="2529773" y="1819692"/>
                    <a:pt x="2523423" y="1714154"/>
                  </a:cubicBezTo>
                  <a:cubicBezTo>
                    <a:pt x="2515802" y="1644392"/>
                    <a:pt x="2504373" y="268826"/>
                    <a:pt x="2504373" y="199064"/>
                  </a:cubicBezTo>
                  <a:cubicBezTo>
                    <a:pt x="2501832" y="150768"/>
                    <a:pt x="2500562" y="100682"/>
                    <a:pt x="2498023" y="52385"/>
                  </a:cubicBezTo>
                  <a:cubicBezTo>
                    <a:pt x="2498023" y="38075"/>
                    <a:pt x="2496752" y="23765"/>
                    <a:pt x="2495482" y="6350"/>
                  </a:cubicBezTo>
                  <a:cubicBezTo>
                    <a:pt x="2485323" y="3810"/>
                    <a:pt x="2476432" y="2540"/>
                    <a:pt x="2466273" y="1270"/>
                  </a:cubicBezTo>
                  <a:cubicBezTo>
                    <a:pt x="2458652" y="0"/>
                    <a:pt x="2451032" y="1270"/>
                    <a:pt x="2444682" y="1270"/>
                  </a:cubicBezTo>
                  <a:lnTo>
                    <a:pt x="8832" y="6350"/>
                  </a:lnTo>
                  <a:lnTo>
                    <a:pt x="2540" y="2319702"/>
                  </a:lnTo>
                  <a:close/>
                </a:path>
              </a:pathLst>
            </a:custGeom>
            <a:solidFill>
              <a:srgbClr val="2B5F9B"/>
            </a:solidFill>
          </p:spPr>
        </p:sp>
        <p:sp>
          <p:nvSpPr>
            <p:cNvPr name="Freeform 27" id="27"/>
            <p:cNvSpPr/>
            <p:nvPr/>
          </p:nvSpPr>
          <p:spPr>
            <a:xfrm>
              <a:off x="11430" y="16510"/>
              <a:ext cx="2505643" cy="2340022"/>
            </a:xfrm>
            <a:custGeom>
              <a:avLst/>
              <a:gdLst/>
              <a:ahLst/>
              <a:cxnLst/>
              <a:rect r="r" b="b" t="t" l="l"/>
              <a:pathLst>
                <a:path h="2340022" w="2505643">
                  <a:moveTo>
                    <a:pt x="2505643" y="2340022"/>
                  </a:moveTo>
                  <a:lnTo>
                    <a:pt x="0" y="2332402"/>
                  </a:lnTo>
                  <a:lnTo>
                    <a:pt x="0" y="828032"/>
                  </a:lnTo>
                  <a:lnTo>
                    <a:pt x="7620" y="20320"/>
                  </a:lnTo>
                  <a:lnTo>
                    <a:pt x="1251662" y="0"/>
                  </a:lnTo>
                  <a:lnTo>
                    <a:pt x="2484052" y="8890"/>
                  </a:lnTo>
                  <a:close/>
                </a:path>
              </a:pathLst>
            </a:custGeom>
            <a:solidFill>
              <a:srgbClr val="56AEFF"/>
            </a:solidFill>
          </p:spPr>
        </p:sp>
        <p:sp>
          <p:nvSpPr>
            <p:cNvPr name="Freeform 28" id="28"/>
            <p:cNvSpPr/>
            <p:nvPr/>
          </p:nvSpPr>
          <p:spPr>
            <a:xfrm>
              <a:off x="-3810" y="0"/>
              <a:ext cx="2534852" cy="2366692"/>
            </a:xfrm>
            <a:custGeom>
              <a:avLst/>
              <a:gdLst/>
              <a:ahLst/>
              <a:cxnLst/>
              <a:rect r="r" b="b" t="t" l="l"/>
              <a:pathLst>
                <a:path h="2366692" w="2534852">
                  <a:moveTo>
                    <a:pt x="2500562" y="21590"/>
                  </a:moveTo>
                  <a:cubicBezTo>
                    <a:pt x="2501832" y="34290"/>
                    <a:pt x="2501832" y="44450"/>
                    <a:pt x="2503102" y="55693"/>
                  </a:cubicBezTo>
                  <a:cubicBezTo>
                    <a:pt x="2505642" y="103990"/>
                    <a:pt x="2506912" y="154076"/>
                    <a:pt x="2509452" y="202373"/>
                  </a:cubicBezTo>
                  <a:cubicBezTo>
                    <a:pt x="2509452" y="272135"/>
                    <a:pt x="2522152" y="1647701"/>
                    <a:pt x="2528502" y="1717463"/>
                  </a:cubicBezTo>
                  <a:cubicBezTo>
                    <a:pt x="2534852" y="1823000"/>
                    <a:pt x="2531042" y="1930327"/>
                    <a:pt x="2531042" y="2035864"/>
                  </a:cubicBezTo>
                  <a:cubicBezTo>
                    <a:pt x="2531042" y="2128880"/>
                    <a:pt x="2532312" y="2214741"/>
                    <a:pt x="2533582" y="2305732"/>
                  </a:cubicBezTo>
                  <a:lnTo>
                    <a:pt x="2533582" y="2365422"/>
                  </a:lnTo>
                  <a:cubicBezTo>
                    <a:pt x="2510722" y="2365422"/>
                    <a:pt x="2490402" y="2366692"/>
                    <a:pt x="2470082" y="2365422"/>
                  </a:cubicBezTo>
                  <a:cubicBezTo>
                    <a:pt x="2346652" y="2360342"/>
                    <a:pt x="2219848" y="2366692"/>
                    <a:pt x="2094966" y="2361612"/>
                  </a:cubicBezTo>
                  <a:cubicBezTo>
                    <a:pt x="2020037" y="2357802"/>
                    <a:pt x="1947029" y="2360342"/>
                    <a:pt x="1872100" y="2357802"/>
                  </a:cubicBezTo>
                  <a:lnTo>
                    <a:pt x="1768351" y="2353992"/>
                  </a:lnTo>
                  <a:cubicBezTo>
                    <a:pt x="1747217" y="2353992"/>
                    <a:pt x="1728005" y="2355262"/>
                    <a:pt x="1706871" y="2355262"/>
                  </a:cubicBezTo>
                  <a:cubicBezTo>
                    <a:pt x="1653075" y="2353992"/>
                    <a:pt x="1505138" y="2355262"/>
                    <a:pt x="1451343" y="2353992"/>
                  </a:cubicBezTo>
                  <a:cubicBezTo>
                    <a:pt x="1412917" y="2352722"/>
                    <a:pt x="644412" y="2361612"/>
                    <a:pt x="605987" y="2360342"/>
                  </a:cubicBezTo>
                  <a:cubicBezTo>
                    <a:pt x="596381" y="2360342"/>
                    <a:pt x="584853" y="2361612"/>
                    <a:pt x="575247" y="2361612"/>
                  </a:cubicBezTo>
                  <a:cubicBezTo>
                    <a:pt x="552191" y="2361612"/>
                    <a:pt x="531058" y="2362882"/>
                    <a:pt x="508002" y="2362882"/>
                  </a:cubicBezTo>
                  <a:cubicBezTo>
                    <a:pt x="450364" y="2362882"/>
                    <a:pt x="394648" y="2361612"/>
                    <a:pt x="337010" y="2360342"/>
                  </a:cubicBezTo>
                  <a:cubicBezTo>
                    <a:pt x="302427" y="2359072"/>
                    <a:pt x="267844" y="2357802"/>
                    <a:pt x="235183" y="2356532"/>
                  </a:cubicBezTo>
                  <a:cubicBezTo>
                    <a:pt x="173703" y="2355262"/>
                    <a:pt x="112222" y="2353992"/>
                    <a:pt x="48820" y="2353992"/>
                  </a:cubicBezTo>
                  <a:cubicBezTo>
                    <a:pt x="38100" y="2353992"/>
                    <a:pt x="29210" y="2353992"/>
                    <a:pt x="19050" y="2352722"/>
                  </a:cubicBezTo>
                  <a:cubicBezTo>
                    <a:pt x="10160" y="2351452"/>
                    <a:pt x="5080" y="2345102"/>
                    <a:pt x="7620" y="2336212"/>
                  </a:cubicBezTo>
                  <a:cubicBezTo>
                    <a:pt x="16510" y="2304180"/>
                    <a:pt x="12700" y="2259461"/>
                    <a:pt x="11430" y="2212953"/>
                  </a:cubicBezTo>
                  <a:cubicBezTo>
                    <a:pt x="10160" y="2118148"/>
                    <a:pt x="6350" y="2025131"/>
                    <a:pt x="7620" y="1930327"/>
                  </a:cubicBezTo>
                  <a:cubicBezTo>
                    <a:pt x="5080" y="1812267"/>
                    <a:pt x="0" y="350841"/>
                    <a:pt x="7620" y="230993"/>
                  </a:cubicBezTo>
                  <a:cubicBezTo>
                    <a:pt x="8890" y="207739"/>
                    <a:pt x="7620" y="182696"/>
                    <a:pt x="8890" y="159442"/>
                  </a:cubicBezTo>
                  <a:cubicBezTo>
                    <a:pt x="10160" y="121878"/>
                    <a:pt x="12700" y="80736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64190" y="30480"/>
                    <a:pt x="94931" y="29210"/>
                  </a:cubicBezTo>
                  <a:cubicBezTo>
                    <a:pt x="146805" y="25400"/>
                    <a:pt x="198679" y="22860"/>
                    <a:pt x="252474" y="20320"/>
                  </a:cubicBezTo>
                  <a:cubicBezTo>
                    <a:pt x="288978" y="17780"/>
                    <a:pt x="325482" y="16510"/>
                    <a:pt x="360065" y="13970"/>
                  </a:cubicBezTo>
                  <a:cubicBezTo>
                    <a:pt x="394648" y="11430"/>
                    <a:pt x="431152" y="8890"/>
                    <a:pt x="465735" y="8890"/>
                  </a:cubicBezTo>
                  <a:cubicBezTo>
                    <a:pt x="504160" y="7620"/>
                    <a:pt x="542585" y="10160"/>
                    <a:pt x="581010" y="8890"/>
                  </a:cubicBezTo>
                  <a:cubicBezTo>
                    <a:pt x="629042" y="8890"/>
                    <a:pt x="1499374" y="6350"/>
                    <a:pt x="1547406" y="5080"/>
                  </a:cubicBezTo>
                  <a:cubicBezTo>
                    <a:pt x="1593516" y="3810"/>
                    <a:pt x="1639627" y="2540"/>
                    <a:pt x="1687658" y="2540"/>
                  </a:cubicBezTo>
                  <a:cubicBezTo>
                    <a:pt x="1766430" y="1270"/>
                    <a:pt x="1843281" y="0"/>
                    <a:pt x="1922052" y="0"/>
                  </a:cubicBezTo>
                  <a:cubicBezTo>
                    <a:pt x="1954714" y="0"/>
                    <a:pt x="1989297" y="2540"/>
                    <a:pt x="2021958" y="2540"/>
                  </a:cubicBezTo>
                  <a:cubicBezTo>
                    <a:pt x="2112257" y="3810"/>
                    <a:pt x="2204478" y="5080"/>
                    <a:pt x="2294778" y="7620"/>
                  </a:cubicBezTo>
                  <a:cubicBezTo>
                    <a:pt x="2342809" y="8890"/>
                    <a:pt x="2390841" y="12700"/>
                    <a:pt x="2438872" y="16510"/>
                  </a:cubicBezTo>
                  <a:lnTo>
                    <a:pt x="2470082" y="16510"/>
                  </a:lnTo>
                  <a:cubicBezTo>
                    <a:pt x="2481512" y="17780"/>
                    <a:pt x="2490402" y="20320"/>
                    <a:pt x="2500562" y="21590"/>
                  </a:cubicBezTo>
                  <a:close/>
                  <a:moveTo>
                    <a:pt x="2510722" y="2348912"/>
                  </a:moveTo>
                  <a:cubicBezTo>
                    <a:pt x="2511992" y="2332402"/>
                    <a:pt x="2513262" y="2319702"/>
                    <a:pt x="2513262" y="2307002"/>
                  </a:cubicBezTo>
                  <a:cubicBezTo>
                    <a:pt x="2511992" y="2205798"/>
                    <a:pt x="2510722" y="2110993"/>
                    <a:pt x="2510722" y="2009033"/>
                  </a:cubicBezTo>
                  <a:cubicBezTo>
                    <a:pt x="2510722" y="1962525"/>
                    <a:pt x="2513262" y="1916016"/>
                    <a:pt x="2511992" y="1869508"/>
                  </a:cubicBezTo>
                  <a:cubicBezTo>
                    <a:pt x="2511992" y="1826578"/>
                    <a:pt x="2510722" y="1781858"/>
                    <a:pt x="2509452" y="1738928"/>
                  </a:cubicBezTo>
                  <a:cubicBezTo>
                    <a:pt x="2504372" y="1672743"/>
                    <a:pt x="2492942" y="302544"/>
                    <a:pt x="2492942" y="236359"/>
                  </a:cubicBezTo>
                  <a:cubicBezTo>
                    <a:pt x="2490402" y="180907"/>
                    <a:pt x="2487862" y="123667"/>
                    <a:pt x="2485322" y="68215"/>
                  </a:cubicBezTo>
                  <a:cubicBezTo>
                    <a:pt x="2484052" y="44450"/>
                    <a:pt x="2482782" y="43180"/>
                    <a:pt x="2465770" y="41910"/>
                  </a:cubicBezTo>
                  <a:cubicBezTo>
                    <a:pt x="2460006" y="41910"/>
                    <a:pt x="2456164" y="41910"/>
                    <a:pt x="2450400" y="40640"/>
                  </a:cubicBezTo>
                  <a:cubicBezTo>
                    <a:pt x="2402368" y="36830"/>
                    <a:pt x="2352415" y="31750"/>
                    <a:pt x="2304384" y="30480"/>
                  </a:cubicBezTo>
                  <a:cubicBezTo>
                    <a:pt x="2187187" y="26670"/>
                    <a:pt x="2068068" y="25400"/>
                    <a:pt x="1950871" y="22860"/>
                  </a:cubicBezTo>
                  <a:lnTo>
                    <a:pt x="1812540" y="22860"/>
                  </a:lnTo>
                  <a:cubicBezTo>
                    <a:pt x="1751060" y="22860"/>
                    <a:pt x="1689580" y="22860"/>
                    <a:pt x="1630020" y="24130"/>
                  </a:cubicBezTo>
                  <a:cubicBezTo>
                    <a:pt x="1578146" y="25400"/>
                    <a:pt x="703971" y="29210"/>
                    <a:pt x="652097" y="29210"/>
                  </a:cubicBezTo>
                  <a:cubicBezTo>
                    <a:pt x="567562" y="29210"/>
                    <a:pt x="483026" y="26670"/>
                    <a:pt x="398490" y="33020"/>
                  </a:cubicBezTo>
                  <a:cubicBezTo>
                    <a:pt x="354301" y="36830"/>
                    <a:pt x="312033" y="36830"/>
                    <a:pt x="269766" y="38100"/>
                  </a:cubicBezTo>
                  <a:cubicBezTo>
                    <a:pt x="196758" y="41910"/>
                    <a:pt x="123750" y="45720"/>
                    <a:pt x="50742" y="50800"/>
                  </a:cubicBezTo>
                  <a:cubicBezTo>
                    <a:pt x="36830" y="50800"/>
                    <a:pt x="34290" y="53905"/>
                    <a:pt x="33020" y="75370"/>
                  </a:cubicBezTo>
                  <a:cubicBezTo>
                    <a:pt x="31750" y="107568"/>
                    <a:pt x="31750" y="139766"/>
                    <a:pt x="30480" y="171964"/>
                  </a:cubicBezTo>
                  <a:cubicBezTo>
                    <a:pt x="29210" y="225627"/>
                    <a:pt x="26670" y="277501"/>
                    <a:pt x="25400" y="331164"/>
                  </a:cubicBezTo>
                  <a:cubicBezTo>
                    <a:pt x="20320" y="388405"/>
                    <a:pt x="26670" y="1787225"/>
                    <a:pt x="29210" y="1844466"/>
                  </a:cubicBezTo>
                  <a:cubicBezTo>
                    <a:pt x="29210" y="1905284"/>
                    <a:pt x="29210" y="1967891"/>
                    <a:pt x="30480" y="2028709"/>
                  </a:cubicBezTo>
                  <a:cubicBezTo>
                    <a:pt x="30480" y="2073428"/>
                    <a:pt x="33020" y="2118148"/>
                    <a:pt x="33020" y="2162867"/>
                  </a:cubicBezTo>
                  <a:cubicBezTo>
                    <a:pt x="33020" y="2211164"/>
                    <a:pt x="33020" y="2259461"/>
                    <a:pt x="31750" y="2307002"/>
                  </a:cubicBezTo>
                  <a:lnTo>
                    <a:pt x="31750" y="2317162"/>
                  </a:lnTo>
                  <a:cubicBezTo>
                    <a:pt x="31750" y="2327322"/>
                    <a:pt x="35560" y="2331132"/>
                    <a:pt x="44450" y="2331132"/>
                  </a:cubicBezTo>
                  <a:cubicBezTo>
                    <a:pt x="68033" y="2331132"/>
                    <a:pt x="94931" y="2332402"/>
                    <a:pt x="119907" y="2332402"/>
                  </a:cubicBezTo>
                  <a:cubicBezTo>
                    <a:pt x="156411" y="2332402"/>
                    <a:pt x="194836" y="2329862"/>
                    <a:pt x="231340" y="2332402"/>
                  </a:cubicBezTo>
                  <a:cubicBezTo>
                    <a:pt x="290900" y="2336212"/>
                    <a:pt x="350459" y="2338752"/>
                    <a:pt x="410018" y="2337482"/>
                  </a:cubicBezTo>
                  <a:cubicBezTo>
                    <a:pt x="448443" y="2336212"/>
                    <a:pt x="484947" y="2338752"/>
                    <a:pt x="523373" y="2338752"/>
                  </a:cubicBezTo>
                  <a:cubicBezTo>
                    <a:pt x="579089" y="2338752"/>
                    <a:pt x="634806" y="2337482"/>
                    <a:pt x="690522" y="2338752"/>
                  </a:cubicBezTo>
                  <a:cubicBezTo>
                    <a:pt x="773137" y="2340022"/>
                    <a:pt x="1679973" y="2329862"/>
                    <a:pt x="1764509" y="2332402"/>
                  </a:cubicBezTo>
                  <a:cubicBezTo>
                    <a:pt x="1801013" y="2333672"/>
                    <a:pt x="1837517" y="2334942"/>
                    <a:pt x="1872100" y="2334942"/>
                  </a:cubicBezTo>
                  <a:cubicBezTo>
                    <a:pt x="1935501" y="2337482"/>
                    <a:pt x="1996982" y="2333672"/>
                    <a:pt x="2060384" y="2337482"/>
                  </a:cubicBezTo>
                  <a:cubicBezTo>
                    <a:pt x="2112257" y="2340022"/>
                    <a:pt x="2164132" y="2340022"/>
                    <a:pt x="2216006" y="2342562"/>
                  </a:cubicBezTo>
                  <a:cubicBezTo>
                    <a:pt x="2292856" y="2346372"/>
                    <a:pt x="2369707" y="2348912"/>
                    <a:pt x="2446557" y="2350182"/>
                  </a:cubicBezTo>
                  <a:cubicBezTo>
                    <a:pt x="2472622" y="2350182"/>
                    <a:pt x="2490402" y="2348912"/>
                    <a:pt x="2510722" y="2348912"/>
                  </a:cubicBezTo>
                  <a:close/>
                </a:path>
              </a:pathLst>
            </a:custGeom>
            <a:solidFill>
              <a:srgbClr val="059F7E"/>
            </a:solidFill>
          </p:spPr>
        </p:sp>
      </p:grpSp>
      <p:pic>
        <p:nvPicPr>
          <p:cNvPr name="Picture 29" id="29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8355" y="6187013"/>
            <a:ext cx="526311" cy="631258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747225" y="8132318"/>
            <a:ext cx="480843" cy="601054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966574" y="6187013"/>
            <a:ext cx="530430" cy="601054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91350" y="8132318"/>
            <a:ext cx="503709" cy="503709"/>
          </a:xfrm>
          <a:prstGeom prst="rect">
            <a:avLst/>
          </a:prstGeom>
        </p:spPr>
      </p:pic>
      <p:pic>
        <p:nvPicPr>
          <p:cNvPr name="Picture 33" id="33"/>
          <p:cNvPicPr>
            <a:picLocks noChangeAspect="true"/>
          </p:cNvPicPr>
          <p:nvPr/>
        </p:nvPicPr>
        <p:blipFill>
          <a:blip r:embed="rId20"/>
          <a:srcRect l="0" t="0" r="0" b="0"/>
          <a:stretch>
            <a:fillRect/>
          </a:stretch>
        </p:blipFill>
        <p:spPr>
          <a:xfrm flipH="false" flipV="false" rot="0">
            <a:off x="6256208" y="8091862"/>
            <a:ext cx="544165" cy="544165"/>
          </a:xfrm>
          <a:prstGeom prst="rect">
            <a:avLst/>
          </a:prstGeom>
        </p:spPr>
      </p:pic>
      <p:pic>
        <p:nvPicPr>
          <p:cNvPr name="Picture 34" id="34"/>
          <p:cNvPicPr>
            <a:picLocks noChangeAspect="true"/>
          </p:cNvPicPr>
          <p:nvPr/>
        </p:nvPicPr>
        <p:blipFill>
          <a:blip r:embed="rId21"/>
          <a:srcRect l="0" t="0" r="0" b="0"/>
          <a:stretch>
            <a:fillRect/>
          </a:stretch>
        </p:blipFill>
        <p:spPr>
          <a:xfrm flipH="false" flipV="false" rot="0">
            <a:off x="489985" y="67616"/>
            <a:ext cx="1308672" cy="1308672"/>
          </a:xfrm>
          <a:prstGeom prst="rect">
            <a:avLst/>
          </a:prstGeom>
        </p:spPr>
      </p:pic>
      <p:pic>
        <p:nvPicPr>
          <p:cNvPr name="Picture 35" id="35"/>
          <p:cNvPicPr>
            <a:picLocks noChangeAspect="true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86327" y="4185251"/>
            <a:ext cx="4764498" cy="273959"/>
          </a:xfrm>
          <a:prstGeom prst="rect">
            <a:avLst/>
          </a:prstGeom>
        </p:spPr>
      </p:pic>
      <p:pic>
        <p:nvPicPr>
          <p:cNvPr name="Picture 36" id="36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959435">
            <a:off x="-1796850" y="4115679"/>
            <a:ext cx="2067903" cy="1879912"/>
          </a:xfrm>
          <a:prstGeom prst="rect">
            <a:avLst/>
          </a:prstGeom>
        </p:spPr>
      </p:pic>
      <p:pic>
        <p:nvPicPr>
          <p:cNvPr name="Picture 37" id="37"/>
          <p:cNvPicPr>
            <a:picLocks noChangeAspect="true"/>
          </p:cNvPicPr>
          <p:nvPr/>
        </p:nvPicPr>
        <p:blipFill>
          <a:blip r:embed="rId24"/>
          <a:srcRect l="0" t="0" r="0" b="0"/>
          <a:stretch>
            <a:fillRect/>
          </a:stretch>
        </p:blipFill>
        <p:spPr>
          <a:xfrm flipH="false" flipV="false" rot="0">
            <a:off x="1489223" y="10207298"/>
            <a:ext cx="412923" cy="412923"/>
          </a:xfrm>
          <a:prstGeom prst="rect">
            <a:avLst/>
          </a:prstGeom>
        </p:spPr>
      </p:pic>
      <p:sp>
        <p:nvSpPr>
          <p:cNvPr name="AutoShape 38" id="38"/>
          <p:cNvSpPr/>
          <p:nvPr/>
        </p:nvSpPr>
        <p:spPr>
          <a:xfrm rot="0">
            <a:off x="756000" y="10114636"/>
            <a:ext cx="6048000" cy="0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39" id="39"/>
          <p:cNvPicPr>
            <a:picLocks noChangeAspect="true"/>
          </p:cNvPicPr>
          <p:nvPr/>
        </p:nvPicPr>
        <p:blipFill>
          <a:blip r:embed="rId25"/>
          <a:srcRect l="0" t="0" r="0" b="0"/>
          <a:stretch>
            <a:fillRect/>
          </a:stretch>
        </p:blipFill>
        <p:spPr>
          <a:xfrm flipH="false" flipV="false" rot="0">
            <a:off x="2057820" y="4812361"/>
            <a:ext cx="3542048" cy="3043385"/>
          </a:xfrm>
          <a:prstGeom prst="rect">
            <a:avLst/>
          </a:prstGeom>
        </p:spPr>
      </p:pic>
      <p:pic>
        <p:nvPicPr>
          <p:cNvPr name="Picture 40" id="40"/>
          <p:cNvPicPr>
            <a:picLocks noChangeAspect="true"/>
          </p:cNvPicPr>
          <p:nvPr/>
        </p:nvPicPr>
        <p:blipFill>
          <a:blip r:embed="rId26"/>
          <a:srcRect l="396" t="0" r="29303" b="28028"/>
          <a:stretch>
            <a:fillRect/>
          </a:stretch>
        </p:blipFill>
        <p:spPr>
          <a:xfrm flipH="false" flipV="false" rot="0">
            <a:off x="5190674" y="3368476"/>
            <a:ext cx="1963586" cy="959906"/>
          </a:xfrm>
          <a:prstGeom prst="rect">
            <a:avLst/>
          </a:prstGeom>
        </p:spPr>
      </p:pic>
      <p:pic>
        <p:nvPicPr>
          <p:cNvPr name="Picture 41" id="41"/>
          <p:cNvPicPr>
            <a:picLocks noChangeAspect="true"/>
          </p:cNvPicPr>
          <p:nvPr/>
        </p:nvPicPr>
        <p:blipFill>
          <a:blip r:embed="rId27"/>
          <a:srcRect l="546" t="0" r="29974" b="17377"/>
          <a:stretch>
            <a:fillRect/>
          </a:stretch>
        </p:blipFill>
        <p:spPr>
          <a:xfrm flipH="false" flipV="false" rot="0">
            <a:off x="5715523" y="4185251"/>
            <a:ext cx="1781481" cy="1011569"/>
          </a:xfrm>
          <a:prstGeom prst="rect">
            <a:avLst/>
          </a:prstGeom>
        </p:spPr>
      </p:pic>
      <p:sp>
        <p:nvSpPr>
          <p:cNvPr name="TextBox 42" id="42"/>
          <p:cNvSpPr txBox="true"/>
          <p:nvPr/>
        </p:nvSpPr>
        <p:spPr>
          <a:xfrm rot="0">
            <a:off x="456834" y="3498862"/>
            <a:ext cx="976181" cy="4332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42"/>
              </a:lnSpc>
              <a:spcBef>
                <a:spcPct val="0"/>
              </a:spcBef>
            </a:pPr>
            <a:r>
              <a:rPr lang="en-US" sz="2530">
                <a:solidFill>
                  <a:srgbClr val="FFFFFF"/>
                </a:solidFill>
                <a:latin typeface="WC Mano Negra Bold"/>
              </a:rPr>
              <a:t>TABLES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164794" y="1883679"/>
            <a:ext cx="5230413" cy="1021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10"/>
              </a:lnSpc>
              <a:spcBef>
                <a:spcPct val="0"/>
              </a:spcBef>
            </a:pPr>
            <a:r>
              <a:rPr lang="en-US" sz="1150">
                <a:solidFill>
                  <a:srgbClr val="FFFFFF"/>
                </a:solidFill>
                <a:latin typeface="Nourd"/>
              </a:rPr>
              <a:t>Marves Prime is a website that is used to monitor the performance and progress of each Work Program implemented by </a:t>
            </a:r>
            <a:r>
              <a:rPr lang="en-US" sz="1150">
                <a:solidFill>
                  <a:srgbClr val="FFFFFF"/>
                </a:solidFill>
                <a:latin typeface="Nourd Bold"/>
              </a:rPr>
              <a:t>Menko Marves</a:t>
            </a:r>
            <a:r>
              <a:rPr lang="en-US" sz="1150">
                <a:solidFill>
                  <a:srgbClr val="FFFFFF"/>
                </a:solidFill>
                <a:latin typeface="Nourd"/>
              </a:rPr>
              <a:t>.</a:t>
            </a:r>
          </a:p>
          <a:p>
            <a:pPr algn="ctr">
              <a:lnSpc>
                <a:spcPts val="1610"/>
              </a:lnSpc>
              <a:spcBef>
                <a:spcPct val="0"/>
              </a:spcBef>
            </a:pPr>
          </a:p>
          <a:p>
            <a:pPr algn="ctr">
              <a:lnSpc>
                <a:spcPts val="1610"/>
              </a:lnSpc>
              <a:spcBef>
                <a:spcPct val="0"/>
              </a:spcBef>
            </a:pPr>
            <a:r>
              <a:rPr lang="en-US" sz="1150">
                <a:solidFill>
                  <a:srgbClr val="FFFFFF"/>
                </a:solidFill>
                <a:latin typeface="Nourd"/>
              </a:rPr>
              <a:t>With this web application will make it </a:t>
            </a:r>
            <a:r>
              <a:rPr lang="en-US" sz="1150">
                <a:solidFill>
                  <a:srgbClr val="FFFFFF"/>
                </a:solidFill>
                <a:latin typeface="Nourd Bold"/>
              </a:rPr>
              <a:t>easier</a:t>
            </a:r>
            <a:r>
              <a:rPr lang="en-US" sz="1150">
                <a:solidFill>
                  <a:srgbClr val="FFFFFF"/>
                </a:solidFill>
                <a:latin typeface="Nourd"/>
              </a:rPr>
              <a:t> for the coordinating minister to see the progress of each work unit in order to make decisions more </a:t>
            </a:r>
            <a:r>
              <a:rPr lang="en-US" sz="1150">
                <a:solidFill>
                  <a:srgbClr val="FFFFFF"/>
                </a:solidFill>
                <a:latin typeface="Nourd Bold"/>
              </a:rPr>
              <a:t>efficient</a:t>
            </a:r>
            <a:r>
              <a:rPr lang="en-US" sz="1150">
                <a:solidFill>
                  <a:srgbClr val="FFFFFF"/>
                </a:solidFill>
                <a:latin typeface="Nourd"/>
              </a:rPr>
              <a:t>.</a:t>
            </a:r>
            <a:r>
              <a:rPr lang="en-US" sz="1150">
                <a:solidFill>
                  <a:srgbClr val="FFFFFF"/>
                </a:solidFill>
                <a:latin typeface="Nourd Bold"/>
              </a:rPr>
              <a:t> 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682260" y="700013"/>
            <a:ext cx="4403790" cy="676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00"/>
              </a:lnSpc>
            </a:pPr>
            <a:r>
              <a:rPr lang="en-US" sz="5000">
                <a:solidFill>
                  <a:srgbClr val="EBBA16"/>
                </a:solidFill>
                <a:latin typeface="Squada One"/>
              </a:rPr>
              <a:t>MARVES PRIME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5363689" y="764132"/>
            <a:ext cx="1440311" cy="803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35"/>
              </a:lnSpc>
              <a:spcBef>
                <a:spcPct val="0"/>
              </a:spcBef>
            </a:pPr>
            <a:r>
              <a:rPr lang="en-US" sz="1525">
                <a:solidFill>
                  <a:srgbClr val="000000"/>
                </a:solidFill>
                <a:latin typeface="WC Mano Negra Bold Bold"/>
              </a:rPr>
              <a:t>BEST WAY TO REPORT YOUR </a:t>
            </a:r>
          </a:p>
          <a:p>
            <a:pPr algn="ctr">
              <a:lnSpc>
                <a:spcPts val="2135"/>
              </a:lnSpc>
              <a:spcBef>
                <a:spcPct val="0"/>
              </a:spcBef>
            </a:pPr>
            <a:r>
              <a:rPr lang="en-US" sz="1525">
                <a:solidFill>
                  <a:srgbClr val="000000"/>
                </a:solidFill>
                <a:latin typeface="WC Mano Negra Bold Bold"/>
              </a:rPr>
              <a:t>WORK PROGRESS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801182" y="3366571"/>
            <a:ext cx="3249644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400"/>
              </a:lnSpc>
              <a:spcBef>
                <a:spcPct val="0"/>
              </a:spcBef>
            </a:pPr>
            <a:r>
              <a:rPr lang="en-US" sz="1000">
                <a:solidFill>
                  <a:srgbClr val="2B5F9B"/>
                </a:solidFill>
                <a:latin typeface="Nourd"/>
              </a:rPr>
              <a:t>Tables that will be used is </a:t>
            </a:r>
            <a:r>
              <a:rPr lang="en-US" sz="1000">
                <a:solidFill>
                  <a:srgbClr val="2B5F9B"/>
                </a:solidFill>
                <a:latin typeface="Nourd Bold"/>
              </a:rPr>
              <a:t>aktivitas, catatan, file, kegiatan, notifikasi, pengguna, pimpinan, programkerja, rakor, rencanaaksi, sidang, turen and user.</a:t>
            </a:r>
          </a:p>
        </p:txBody>
      </p:sp>
      <p:grpSp>
        <p:nvGrpSpPr>
          <p:cNvPr name="Group 47" id="47"/>
          <p:cNvGrpSpPr/>
          <p:nvPr/>
        </p:nvGrpSpPr>
        <p:grpSpPr>
          <a:xfrm rot="0">
            <a:off x="357113" y="6745954"/>
            <a:ext cx="1583934" cy="1212489"/>
            <a:chOff x="0" y="0"/>
            <a:chExt cx="2111912" cy="1616652"/>
          </a:xfrm>
        </p:grpSpPr>
        <p:sp>
          <p:nvSpPr>
            <p:cNvPr name="TextBox 48" id="48"/>
            <p:cNvSpPr txBox="true"/>
            <p:nvPr/>
          </p:nvSpPr>
          <p:spPr>
            <a:xfrm rot="0">
              <a:off x="0" y="601287"/>
              <a:ext cx="2111912" cy="10153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15"/>
                </a:lnSpc>
              </a:pPr>
              <a:r>
                <a:rPr lang="en-US" sz="900">
                  <a:solidFill>
                    <a:srgbClr val="FFFFFF"/>
                  </a:solidFill>
                  <a:latin typeface="Nourd"/>
                </a:rPr>
                <a:t>With derived concept, activities that will be more organized based on the above activities </a:t>
              </a:r>
            </a:p>
            <a:p>
              <a:pPr algn="ctr" marL="0" indent="0" lvl="0">
                <a:lnSpc>
                  <a:spcPts val="1215"/>
                </a:lnSpc>
              </a:pPr>
            </a:p>
          </p:txBody>
        </p:sp>
        <p:sp>
          <p:nvSpPr>
            <p:cNvPr name="TextBox 49" id="49"/>
            <p:cNvSpPr txBox="true"/>
            <p:nvPr/>
          </p:nvSpPr>
          <p:spPr>
            <a:xfrm rot="0">
              <a:off x="0" y="-19050"/>
              <a:ext cx="2111912" cy="5693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750"/>
                </a:lnSpc>
                <a:spcBef>
                  <a:spcPct val="0"/>
                </a:spcBef>
              </a:pPr>
              <a:r>
                <a:rPr lang="en-US" sz="1250">
                  <a:solidFill>
                    <a:srgbClr val="FFFFFF"/>
                  </a:solidFill>
                  <a:latin typeface="WC Mano Negra Bold Bold"/>
                </a:rPr>
                <a:t>MANAGE WORK PROGRAMS</a:t>
              </a: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2987646" y="8681154"/>
            <a:ext cx="1583934" cy="835934"/>
            <a:chOff x="0" y="0"/>
            <a:chExt cx="2111912" cy="1114579"/>
          </a:xfrm>
        </p:grpSpPr>
        <p:sp>
          <p:nvSpPr>
            <p:cNvPr name="TextBox 51" id="51"/>
            <p:cNvSpPr txBox="true"/>
            <p:nvPr/>
          </p:nvSpPr>
          <p:spPr>
            <a:xfrm rot="0">
              <a:off x="0" y="304954"/>
              <a:ext cx="2111912" cy="8096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15"/>
                </a:lnSpc>
              </a:pPr>
              <a:r>
                <a:rPr lang="en-US" sz="900">
                  <a:solidFill>
                    <a:srgbClr val="000000"/>
                  </a:solidFill>
                  <a:latin typeface="Nourd"/>
                </a:rPr>
                <a:t>The activity history of each user will be displayed to avoid mistakes </a:t>
              </a:r>
            </a:p>
            <a:p>
              <a:pPr algn="ctr" marL="0" indent="0" lvl="0">
                <a:lnSpc>
                  <a:spcPts val="1215"/>
                </a:lnSpc>
              </a:pPr>
            </a:p>
          </p:txBody>
        </p:sp>
        <p:sp>
          <p:nvSpPr>
            <p:cNvPr name="TextBox 52" id="52"/>
            <p:cNvSpPr txBox="true"/>
            <p:nvPr/>
          </p:nvSpPr>
          <p:spPr>
            <a:xfrm rot="0">
              <a:off x="0" y="-19050"/>
              <a:ext cx="2111912" cy="2730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750"/>
                </a:lnSpc>
                <a:spcBef>
                  <a:spcPct val="0"/>
                </a:spcBef>
              </a:pPr>
              <a:r>
                <a:rPr lang="en-US" sz="1250">
                  <a:solidFill>
                    <a:srgbClr val="000000"/>
                  </a:solidFill>
                  <a:latin typeface="WC Mano Negra Bold Bold"/>
                </a:rPr>
                <a:t>LOG ACTIVITIES</a:t>
              </a:r>
            </a:p>
          </p:txBody>
        </p:sp>
      </p:grpSp>
      <p:sp>
        <p:nvSpPr>
          <p:cNvPr name="TextBox 53" id="53"/>
          <p:cNvSpPr txBox="true"/>
          <p:nvPr/>
        </p:nvSpPr>
        <p:spPr>
          <a:xfrm rot="0">
            <a:off x="2003132" y="10199250"/>
            <a:ext cx="1111143" cy="2609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25"/>
              </a:lnSpc>
            </a:pPr>
            <a:r>
              <a:rPr lang="en-US" sz="732">
                <a:solidFill>
                  <a:srgbClr val="2B5F9B"/>
                </a:solidFill>
                <a:latin typeface="Nourd Bold"/>
              </a:rPr>
              <a:t>Created by:</a:t>
            </a:r>
          </a:p>
          <a:p>
            <a:pPr>
              <a:lnSpc>
                <a:spcPts val="1025"/>
              </a:lnSpc>
              <a:spcBef>
                <a:spcPct val="0"/>
              </a:spcBef>
            </a:pPr>
            <a:r>
              <a:rPr lang="en-US" sz="732">
                <a:solidFill>
                  <a:srgbClr val="2B5F9B"/>
                </a:solidFill>
                <a:latin typeface="Nourd Bold"/>
              </a:rPr>
              <a:t>Team: </a:t>
            </a:r>
            <a:r>
              <a:rPr lang="en-US" sz="732">
                <a:solidFill>
                  <a:srgbClr val="2B5F9B"/>
                </a:solidFill>
                <a:latin typeface="Nourd Bold"/>
              </a:rPr>
              <a:t>psi-2021ge-01</a:t>
            </a:r>
          </a:p>
        </p:txBody>
      </p:sp>
      <p:grpSp>
        <p:nvGrpSpPr>
          <p:cNvPr name="Group 54" id="54"/>
          <p:cNvGrpSpPr/>
          <p:nvPr/>
        </p:nvGrpSpPr>
        <p:grpSpPr>
          <a:xfrm rot="0">
            <a:off x="5772324" y="6664467"/>
            <a:ext cx="1583934" cy="990239"/>
            <a:chOff x="0" y="0"/>
            <a:chExt cx="2111912" cy="1320319"/>
          </a:xfrm>
        </p:grpSpPr>
        <p:sp>
          <p:nvSpPr>
            <p:cNvPr name="TextBox 55" id="55"/>
            <p:cNvSpPr txBox="true"/>
            <p:nvPr/>
          </p:nvSpPr>
          <p:spPr>
            <a:xfrm rot="0">
              <a:off x="0" y="304954"/>
              <a:ext cx="2111912" cy="10153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215"/>
                </a:lnSpc>
              </a:pPr>
              <a:r>
                <a:rPr lang="en-US" sz="900">
                  <a:solidFill>
                    <a:srgbClr val="FFFFFF"/>
                  </a:solidFill>
                  <a:latin typeface="Nourd"/>
                </a:rPr>
                <a:t>Notification consists of reminders, a list of proposed coordination meetings and notes sent from 'persidangan' user. </a:t>
              </a:r>
            </a:p>
          </p:txBody>
        </p:sp>
        <p:sp>
          <p:nvSpPr>
            <p:cNvPr name="TextBox 56" id="56"/>
            <p:cNvSpPr txBox="true"/>
            <p:nvPr/>
          </p:nvSpPr>
          <p:spPr>
            <a:xfrm rot="0">
              <a:off x="0" y="-19050"/>
              <a:ext cx="2111912" cy="2730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750"/>
                </a:lnSpc>
                <a:spcBef>
                  <a:spcPct val="0"/>
                </a:spcBef>
              </a:pPr>
              <a:r>
                <a:rPr lang="en-US" sz="1250">
                  <a:solidFill>
                    <a:srgbClr val="FFFFFF"/>
                  </a:solidFill>
                  <a:latin typeface="WC Mano Negra Bold Bold"/>
                </a:rPr>
                <a:t>NOTIFICATION</a:t>
              </a:r>
            </a:p>
          </p:txBody>
        </p:sp>
      </p:grpSp>
      <p:grpSp>
        <p:nvGrpSpPr>
          <p:cNvPr name="Group 57" id="57"/>
          <p:cNvGrpSpPr/>
          <p:nvPr/>
        </p:nvGrpSpPr>
        <p:grpSpPr>
          <a:xfrm rot="0">
            <a:off x="907240" y="8636027"/>
            <a:ext cx="1583934" cy="1144544"/>
            <a:chOff x="0" y="0"/>
            <a:chExt cx="2111912" cy="1526059"/>
          </a:xfrm>
        </p:grpSpPr>
        <p:sp>
          <p:nvSpPr>
            <p:cNvPr name="TextBox 58" id="58"/>
            <p:cNvSpPr txBox="true"/>
            <p:nvPr/>
          </p:nvSpPr>
          <p:spPr>
            <a:xfrm rot="0">
              <a:off x="0" y="304954"/>
              <a:ext cx="2111912" cy="12211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15"/>
                </a:lnSpc>
              </a:pPr>
              <a:r>
                <a:rPr lang="en-US" sz="900">
                  <a:solidFill>
                    <a:srgbClr val="000000"/>
                  </a:solidFill>
                  <a:latin typeface="Nourd"/>
                </a:rPr>
                <a:t>The dashboard will be displayed for each echelon making it easier to see the conditions of the work program.</a:t>
              </a:r>
            </a:p>
            <a:p>
              <a:pPr algn="ctr" marL="0" indent="0" lvl="0">
                <a:lnSpc>
                  <a:spcPts val="1215"/>
                </a:lnSpc>
              </a:pPr>
            </a:p>
          </p:txBody>
        </p:sp>
        <p:sp>
          <p:nvSpPr>
            <p:cNvPr name="TextBox 59" id="59"/>
            <p:cNvSpPr txBox="true"/>
            <p:nvPr/>
          </p:nvSpPr>
          <p:spPr>
            <a:xfrm rot="0">
              <a:off x="0" y="-19050"/>
              <a:ext cx="2111912" cy="2730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750"/>
                </a:lnSpc>
                <a:spcBef>
                  <a:spcPct val="0"/>
                </a:spcBef>
              </a:pPr>
              <a:r>
                <a:rPr lang="en-US" sz="1250">
                  <a:solidFill>
                    <a:srgbClr val="100F0D"/>
                  </a:solidFill>
                  <a:latin typeface="WC Mano Negra Bold Bold"/>
                </a:rPr>
                <a:t>VIEW PROGRESS</a:t>
              </a:r>
            </a:p>
          </p:txBody>
        </p:sp>
      </p:grpSp>
      <p:grpSp>
        <p:nvGrpSpPr>
          <p:cNvPr name="Group 60" id="60"/>
          <p:cNvGrpSpPr/>
          <p:nvPr/>
        </p:nvGrpSpPr>
        <p:grpSpPr>
          <a:xfrm rot="0">
            <a:off x="5068826" y="8636027"/>
            <a:ext cx="1583934" cy="835934"/>
            <a:chOff x="0" y="0"/>
            <a:chExt cx="2111912" cy="1114579"/>
          </a:xfrm>
        </p:grpSpPr>
        <p:sp>
          <p:nvSpPr>
            <p:cNvPr name="TextBox 61" id="61"/>
            <p:cNvSpPr txBox="true"/>
            <p:nvPr/>
          </p:nvSpPr>
          <p:spPr>
            <a:xfrm rot="0">
              <a:off x="0" y="304954"/>
              <a:ext cx="2111912" cy="8096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215"/>
                </a:lnSpc>
              </a:pPr>
              <a:r>
                <a:rPr lang="en-US" sz="900">
                  <a:solidFill>
                    <a:srgbClr val="000000"/>
                  </a:solidFill>
                  <a:latin typeface="Nourd"/>
                </a:rPr>
                <a:t>Administrators will be able to manage users such as create a new user, changing passwords and others.</a:t>
              </a:r>
            </a:p>
          </p:txBody>
        </p:sp>
        <p:sp>
          <p:nvSpPr>
            <p:cNvPr name="TextBox 62" id="62"/>
            <p:cNvSpPr txBox="true"/>
            <p:nvPr/>
          </p:nvSpPr>
          <p:spPr>
            <a:xfrm rot="0">
              <a:off x="0" y="-19050"/>
              <a:ext cx="2111912" cy="2730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750"/>
                </a:lnSpc>
                <a:spcBef>
                  <a:spcPct val="0"/>
                </a:spcBef>
              </a:pPr>
              <a:r>
                <a:rPr lang="en-US" sz="1250">
                  <a:solidFill>
                    <a:srgbClr val="100F0D"/>
                  </a:solidFill>
                  <a:latin typeface="WC Mano Negra Bold"/>
                </a:rPr>
                <a:t>USER MANAGEMENT</a:t>
              </a:r>
            </a:p>
          </p:txBody>
        </p:sp>
      </p:grpSp>
      <p:sp>
        <p:nvSpPr>
          <p:cNvPr name="TextBox 63" id="63"/>
          <p:cNvSpPr txBox="true"/>
          <p:nvPr/>
        </p:nvSpPr>
        <p:spPr>
          <a:xfrm rot="0">
            <a:off x="3374865" y="10199250"/>
            <a:ext cx="2695912" cy="3912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25"/>
              </a:lnSpc>
            </a:pPr>
            <a:r>
              <a:rPr lang="en-US" sz="732">
                <a:solidFill>
                  <a:srgbClr val="2B5F9B"/>
                </a:solidFill>
                <a:latin typeface="Nourd Bold"/>
              </a:rPr>
              <a:t>Faculty: Fakultas Informatika dan Teknik Elektro (FITE)</a:t>
            </a:r>
          </a:p>
          <a:p>
            <a:pPr>
              <a:lnSpc>
                <a:spcPts val="1025"/>
              </a:lnSpc>
            </a:pPr>
            <a:r>
              <a:rPr lang="en-US" sz="732">
                <a:solidFill>
                  <a:srgbClr val="2B5F9B"/>
                </a:solidFill>
                <a:latin typeface="Nourd Bold"/>
              </a:rPr>
              <a:t>Major: Information System</a:t>
            </a:r>
          </a:p>
          <a:p>
            <a:pPr>
              <a:lnSpc>
                <a:spcPts val="1025"/>
              </a:lnSpc>
              <a:spcBef>
                <a:spcPct val="0"/>
              </a:spcBef>
            </a:pPr>
            <a:r>
              <a:rPr lang="en-US" sz="732">
                <a:solidFill>
                  <a:srgbClr val="2B5F9B"/>
                </a:solidFill>
                <a:latin typeface="Nourd Bold"/>
              </a:rPr>
              <a:t>Marves Prime.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DAEhRQPLkSY</dc:identifier>
  <dcterms:modified xsi:type="dcterms:W3CDTF">2011-08-01T06:04:30Z</dcterms:modified>
  <cp:revision>1</cp:revision>
  <dc:title>Poster-PSI-21-01-Marves-Prime-A4</dc:title>
</cp:coreProperties>
</file>