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78A9-678B-CCAC-83EA-991A18F3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65159-BEEB-030F-CD3F-474440AA4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82F2-40BE-EEF8-3BB0-E8764735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82FE-69AE-9234-955C-FA09369D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B0E75-6723-DB23-8955-1F70FF0B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4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FF1C9-8EFF-1129-80C6-858695A5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B51B9-5F33-8373-485E-EF74BC04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72DA0-E1C7-9A89-130C-4242C66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5D31F-B63E-5A02-62C9-828B864C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A5B5-5CF9-7C82-525D-67F500E5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9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435D2-A91D-F626-9C1B-0DE507D63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F4C15-2308-3254-A344-8889BCEB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FFD89-141A-5A84-FF5C-C1944494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3060E-5DC2-6961-D976-EEA73DC2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033E-D5F2-560E-9CCE-A31620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8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CAAF-C209-EAE6-37F9-C2BAFE0F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E5EB4-846D-EBB9-D936-B1135CF2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06A8B-F2EE-1C2A-72F4-BFB14AB6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B733E-CA9E-C7A2-DDE3-3472F732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F6320-4DCD-5E89-9851-71C9E38A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6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BBA02-C1E4-53B2-7898-3E786D5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5BBF-937E-38F1-02DD-3C38E21E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51367-4C30-2B8A-EFED-694594FC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75D08-86A5-A9DB-5129-74BB693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0C81-0006-27B4-C1D2-61063FBA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9DAC4-C6EF-BF73-7E3A-6C54086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FD52C-85FD-4805-1AA2-99EF1B0CB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95D70-034D-9A64-DBA3-69AA4BACE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6B28F-6038-1093-4224-34D02F1E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F3148-5135-9755-BF5D-1AF07572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2A603-DF58-23B2-E28E-64122B7A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4531A-0FE6-6C60-8E25-47A914C2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8940-F8F9-7285-C81C-51EAB3A4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34EF0-B51E-6AFF-92F2-A72C9514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7F488-524B-6EF4-03BD-3C47E4F28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6E52FA-6581-09C5-106B-A338FB6D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47EF73-8F0C-8F40-6E76-41BA23C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60C514-533A-51E7-F757-BA002810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2C7847-51FF-2EEF-6DA4-8BAD661A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DE79F-B295-C937-B6BA-77AE0875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FEA38-2258-072F-7246-678499F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D495B-7FD5-3B63-74B0-F910B4C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8B623-006A-AB94-F4C3-C7D74062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5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30786B-469B-1E24-B4B8-9A03C628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E28DB-7A17-028B-C1FE-E103987A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AD618-08AE-944A-EB1E-121930D7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6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DCF6-2A66-5176-F1EC-B964BB3C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5716-8AEE-5128-79A2-FDBD1FE4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31DFC-BEA7-EAA5-7E2E-20985768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FE085-6815-0060-AF29-8149FBFF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49D6A-4F35-BFA8-36B9-036D3DDA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C40D5-0E1E-7EBE-3425-ECDD9034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E6D7D-8D96-D851-34BE-5E287AB7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5FB9E-A634-EFE7-CA12-5485722BF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9BB70-97FC-6214-DAA6-488DA000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38E35-FC6A-CB18-FCEA-C2754F82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5DCAE-FBF2-8A53-2909-E0BC1F29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5FD47-608B-FD26-3D12-ED4AFEEA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E4879-2101-6F61-CA14-D5C9DF1E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2AF4A-C897-CEE7-D604-570F7593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F60CE-5CC5-9152-D0C6-554819510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6310-E383-4C28-9806-4A240DD3C1BF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91ADD-C1DD-FA3E-97FD-3D0592121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788C7-5AFD-F355-94A9-BC2E5A3F0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B761-89ED-438A-BCD6-0F441576C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D216E7-D359-86E4-6F83-9D930E5E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6" y="1097516"/>
            <a:ext cx="2599389" cy="425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1E4A2F-E469-7E3C-A349-8EA45007A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50" y="1097516"/>
            <a:ext cx="2567379" cy="4258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6C716B-114F-E812-2D15-E53D95E82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4" y="1097516"/>
            <a:ext cx="2599389" cy="425827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46D36D7-F37E-B7EC-B4FB-DB672AC8A3BE}"/>
              </a:ext>
            </a:extLst>
          </p:cNvPr>
          <p:cNvSpPr/>
          <p:nvPr/>
        </p:nvSpPr>
        <p:spPr>
          <a:xfrm>
            <a:off x="7276004" y="2924642"/>
            <a:ext cx="352431" cy="532467"/>
          </a:xfrm>
          <a:prstGeom prst="rightArrow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DD8B2D9-C3C4-3F3F-F5C4-22B0824ECD75}"/>
              </a:ext>
            </a:extLst>
          </p:cNvPr>
          <p:cNvSpPr/>
          <p:nvPr/>
        </p:nvSpPr>
        <p:spPr>
          <a:xfrm>
            <a:off x="3791751" y="2858433"/>
            <a:ext cx="352431" cy="532467"/>
          </a:xfrm>
          <a:prstGeom prst="rightArrow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D4E2D-06B9-00AB-95A2-E2A5594C387F}"/>
              </a:ext>
            </a:extLst>
          </p:cNvPr>
          <p:cNvSpPr txBox="1"/>
          <p:nvPr/>
        </p:nvSpPr>
        <p:spPr>
          <a:xfrm>
            <a:off x="910631" y="5424351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설정 → 일반메뉴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BBB31-FD0A-4145-9503-AFCC47631DBE}"/>
              </a:ext>
            </a:extLst>
          </p:cNvPr>
          <p:cNvSpPr txBox="1"/>
          <p:nvPr/>
        </p:nvSpPr>
        <p:spPr>
          <a:xfrm>
            <a:off x="4435176" y="541482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정보 메뉴 진입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745BB-E622-7C8B-6239-BB837183EDAF}"/>
              </a:ext>
            </a:extLst>
          </p:cNvPr>
          <p:cNvSpPr txBox="1"/>
          <p:nvPr/>
        </p:nvSpPr>
        <p:spPr>
          <a:xfrm>
            <a:off x="7997788" y="5424351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Wi-Fi Mac </a:t>
            </a:r>
            <a:r>
              <a:rPr lang="ko-KR" altLang="en-US" dirty="0"/>
              <a:t>주소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A569-48C9-CFC6-4E84-0717E04F178B}"/>
              </a:ext>
            </a:extLst>
          </p:cNvPr>
          <p:cNvSpPr txBox="1"/>
          <p:nvPr/>
        </p:nvSpPr>
        <p:spPr>
          <a:xfrm>
            <a:off x="74066" y="152400"/>
            <a:ext cx="604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iPhone </a:t>
            </a:r>
            <a:r>
              <a:rPr lang="ko-KR" altLang="en-US" sz="2400" b="1" dirty="0"/>
              <a:t>단말 </a:t>
            </a:r>
            <a:r>
              <a:rPr lang="en-US" altLang="ko-KR" sz="2400" b="1" dirty="0"/>
              <a:t>Wi-Fi MAC</a:t>
            </a:r>
            <a:r>
              <a:rPr lang="ko-KR" altLang="en-US" sz="2400" b="1" dirty="0"/>
              <a:t> 주소 확인방법</a:t>
            </a:r>
          </a:p>
        </p:txBody>
      </p:sp>
    </p:spTree>
    <p:extLst>
      <p:ext uri="{BB962C8B-B14F-4D97-AF65-F5344CB8AC3E}">
        <p14:creationId xmlns:p14="http://schemas.microsoft.com/office/powerpoint/2010/main" val="139979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1FA982-1B37-0EE4-B988-EC89CCE5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5" y="1044590"/>
            <a:ext cx="2528702" cy="425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6A5207-D88D-47C2-1B2E-CF8F403CD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31" y="1044590"/>
            <a:ext cx="2528702" cy="4258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623175-DDC5-AF1C-8C3D-3300FDCE7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57" y="1044590"/>
            <a:ext cx="2528702" cy="425827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6C35AA-0A9F-0A68-F695-31E6CD8E16BC}"/>
              </a:ext>
            </a:extLst>
          </p:cNvPr>
          <p:cNvSpPr/>
          <p:nvPr/>
        </p:nvSpPr>
        <p:spPr>
          <a:xfrm>
            <a:off x="2970753" y="2725083"/>
            <a:ext cx="352431" cy="532467"/>
          </a:xfrm>
          <a:prstGeom prst="rightArrow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3D195A7-1F3D-8F63-EE55-912C0E6CC3F6}"/>
              </a:ext>
            </a:extLst>
          </p:cNvPr>
          <p:cNvSpPr/>
          <p:nvPr/>
        </p:nvSpPr>
        <p:spPr>
          <a:xfrm>
            <a:off x="6062659" y="2725082"/>
            <a:ext cx="352431" cy="532467"/>
          </a:xfrm>
          <a:prstGeom prst="rightArrow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CC5EB1-1F33-0753-7341-FD320CC3CA59}"/>
              </a:ext>
            </a:extLst>
          </p:cNvPr>
          <p:cNvSpPr/>
          <p:nvPr/>
        </p:nvSpPr>
        <p:spPr>
          <a:xfrm>
            <a:off x="6629400" y="2799515"/>
            <a:ext cx="2295525" cy="509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D67FB4-4657-6654-A6A4-0EF506ABE4C0}"/>
              </a:ext>
            </a:extLst>
          </p:cNvPr>
          <p:cNvSpPr/>
          <p:nvPr/>
        </p:nvSpPr>
        <p:spPr>
          <a:xfrm>
            <a:off x="6642645" y="3913940"/>
            <a:ext cx="2295525" cy="11498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CDB67B6-9986-5407-F371-FD4A7A506E95}"/>
              </a:ext>
            </a:extLst>
          </p:cNvPr>
          <p:cNvSpPr/>
          <p:nvPr/>
        </p:nvSpPr>
        <p:spPr>
          <a:xfrm>
            <a:off x="9332972" y="1466014"/>
            <a:ext cx="2068453" cy="2648786"/>
          </a:xfrm>
          <a:prstGeom prst="wedgeRectCallout">
            <a:avLst>
              <a:gd name="adj1" fmla="val -78717"/>
              <a:gd name="adj2" fmla="val 48958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7CAC37-43E6-0749-C9E9-719AF4E86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97" y="1553504"/>
            <a:ext cx="1899851" cy="24920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88804F-F58E-488D-8486-0D1629D10D14}"/>
              </a:ext>
            </a:extLst>
          </p:cNvPr>
          <p:cNvSpPr txBox="1"/>
          <p:nvPr/>
        </p:nvSpPr>
        <p:spPr>
          <a:xfrm>
            <a:off x="74066" y="152400"/>
            <a:ext cx="585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iPhone </a:t>
            </a:r>
            <a:r>
              <a:rPr lang="ko-KR" altLang="en-US" sz="2400" b="1" dirty="0"/>
              <a:t>단말 </a:t>
            </a:r>
            <a:r>
              <a:rPr lang="en-US" altLang="ko-KR" sz="2400" b="1" dirty="0"/>
              <a:t>Wi-Fi (SSID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rLGE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A9E3E-990E-92AE-CFE7-370282E42AE6}"/>
              </a:ext>
            </a:extLst>
          </p:cNvPr>
          <p:cNvSpPr txBox="1"/>
          <p:nvPr/>
        </p:nvSpPr>
        <p:spPr>
          <a:xfrm>
            <a:off x="286446" y="5414826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설정 → </a:t>
            </a:r>
            <a:r>
              <a:rPr lang="en-US" altLang="ko-KR" dirty="0"/>
              <a:t>Wi-Fi </a:t>
            </a:r>
            <a:r>
              <a:rPr lang="ko-KR" altLang="en-US" dirty="0"/>
              <a:t>메뉴 진입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817B8-7F7D-CDE1-1E15-429D2C07AC96}"/>
              </a:ext>
            </a:extLst>
          </p:cNvPr>
          <p:cNvSpPr txBox="1"/>
          <p:nvPr/>
        </p:nvSpPr>
        <p:spPr>
          <a:xfrm>
            <a:off x="3347367" y="5411685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기타</a:t>
            </a:r>
            <a:r>
              <a:rPr lang="en-US" altLang="ko-KR" dirty="0"/>
              <a:t>… </a:t>
            </a:r>
            <a:r>
              <a:rPr lang="ko-KR" altLang="en-US" dirty="0"/>
              <a:t>메뉴 진입하여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무선네트워크추가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2C21E-6915-440B-117C-CCAA61344678}"/>
              </a:ext>
            </a:extLst>
          </p:cNvPr>
          <p:cNvSpPr txBox="1"/>
          <p:nvPr/>
        </p:nvSpPr>
        <p:spPr>
          <a:xfrm>
            <a:off x="6407113" y="5386251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 err="1"/>
              <a:t>rLGE</a:t>
            </a:r>
            <a:r>
              <a:rPr lang="en-US" altLang="ko-KR" dirty="0"/>
              <a:t> </a:t>
            </a:r>
            <a:r>
              <a:rPr lang="ko-KR" altLang="en-US" dirty="0"/>
              <a:t>네트워크 추가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네트워크이름 </a:t>
            </a:r>
            <a:r>
              <a:rPr lang="en-US" altLang="ko-KR" dirty="0"/>
              <a:t>: </a:t>
            </a:r>
            <a:r>
              <a:rPr lang="en-US" altLang="ko-KR" dirty="0" err="1"/>
              <a:t>rLGE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보안 </a:t>
            </a:r>
            <a:r>
              <a:rPr lang="en-US" altLang="ko-KR" dirty="0"/>
              <a:t>: WPA2/WPA3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암호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2@E10914rLGE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35C59-1F87-C5D2-780C-C894609AD811}"/>
              </a:ext>
            </a:extLst>
          </p:cNvPr>
          <p:cNvSpPr txBox="1"/>
          <p:nvPr/>
        </p:nvSpPr>
        <p:spPr>
          <a:xfrm>
            <a:off x="9332972" y="4239182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비공개 </a:t>
            </a:r>
            <a:r>
              <a:rPr lang="en-US" altLang="ko-KR" dirty="0"/>
              <a:t>Wi-Fi </a:t>
            </a:r>
            <a:r>
              <a:rPr lang="ko-KR" altLang="en-US" dirty="0"/>
              <a:t>주소 </a:t>
            </a:r>
            <a:r>
              <a:rPr lang="en-US" altLang="ko-KR" dirty="0"/>
              <a:t>[</a:t>
            </a:r>
            <a:r>
              <a:rPr lang="ko-KR" altLang="en-US" dirty="0"/>
              <a:t>체크해제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6478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박동운</dc:creator>
  <cp:lastModifiedBy>박동운</cp:lastModifiedBy>
  <cp:revision>1</cp:revision>
  <dcterms:created xsi:type="dcterms:W3CDTF">2022-11-11T02:00:31Z</dcterms:created>
  <dcterms:modified xsi:type="dcterms:W3CDTF">2022-11-11T02:01:00Z</dcterms:modified>
</cp:coreProperties>
</file>