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1" r:id="rId3"/>
    <p:sldId id="272" r:id="rId4"/>
    <p:sldId id="273" r:id="rId5"/>
    <p:sldId id="274" r:id="rId6"/>
    <p:sldId id="275" r:id="rId7"/>
    <p:sldId id="283" r:id="rId8"/>
    <p:sldId id="284" r:id="rId9"/>
    <p:sldId id="285" r:id="rId10"/>
    <p:sldId id="286" r:id="rId11"/>
    <p:sldId id="287" r:id="rId12"/>
    <p:sldId id="295" r:id="rId13"/>
    <p:sldId id="291" r:id="rId14"/>
    <p:sldId id="297" r:id="rId15"/>
    <p:sldId id="290" r:id="rId16"/>
    <p:sldId id="292" r:id="rId17"/>
    <p:sldId id="294" r:id="rId18"/>
    <p:sldId id="293" r:id="rId19"/>
    <p:sldId id="29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sign" id="{68739F69-C7ED-47BC-8C2B-D894CB4AC217}">
          <p14:sldIdLst>
            <p14:sldId id="268"/>
            <p14:sldId id="271"/>
            <p14:sldId id="272"/>
            <p14:sldId id="273"/>
            <p14:sldId id="274"/>
            <p14:sldId id="275"/>
            <p14:sldId id="283"/>
            <p14:sldId id="284"/>
            <p14:sldId id="285"/>
            <p14:sldId id="286"/>
            <p14:sldId id="287"/>
            <p14:sldId id="295"/>
            <p14:sldId id="291"/>
            <p14:sldId id="297"/>
            <p14:sldId id="290"/>
            <p14:sldId id="292"/>
            <p14:sldId id="294"/>
            <p14:sldId id="293"/>
            <p14:sldId id="29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Hisyam" userId="5c1de6e8726fea1c" providerId="LiveId" clId="{EB200B70-EB26-4B26-B611-6C7691270576}"/>
    <pc:docChg chg="undo redo custSel addSld delSld modSld sldOrd addSection delSection modSection">
      <pc:chgData name="Muhammad Hisyam" userId="5c1de6e8726fea1c" providerId="LiveId" clId="{EB200B70-EB26-4B26-B611-6C7691270576}" dt="2021-10-20T08:23:58.002" v="6095" actId="17851"/>
      <pc:docMkLst>
        <pc:docMk/>
      </pc:docMkLst>
      <pc:sldChg chg="del">
        <pc:chgData name="Muhammad Hisyam" userId="5c1de6e8726fea1c" providerId="LiveId" clId="{EB200B70-EB26-4B26-B611-6C7691270576}" dt="2021-10-20T08:23:53.220" v="6093" actId="47"/>
        <pc:sldMkLst>
          <pc:docMk/>
          <pc:sldMk cId="3598489064" sldId="257"/>
        </pc:sldMkLst>
      </pc:sldChg>
      <pc:sldChg chg="del">
        <pc:chgData name="Muhammad Hisyam" userId="5c1de6e8726fea1c" providerId="LiveId" clId="{EB200B70-EB26-4B26-B611-6C7691270576}" dt="2021-10-20T08:23:53.220" v="6093" actId="47"/>
        <pc:sldMkLst>
          <pc:docMk/>
          <pc:sldMk cId="2781553178" sldId="258"/>
        </pc:sldMkLst>
      </pc:sldChg>
      <pc:sldChg chg="del">
        <pc:chgData name="Muhammad Hisyam" userId="5c1de6e8726fea1c" providerId="LiveId" clId="{EB200B70-EB26-4B26-B611-6C7691270576}" dt="2021-10-20T08:23:53.220" v="6093" actId="47"/>
        <pc:sldMkLst>
          <pc:docMk/>
          <pc:sldMk cId="1786106564" sldId="259"/>
        </pc:sldMkLst>
      </pc:sldChg>
      <pc:sldChg chg="del">
        <pc:chgData name="Muhammad Hisyam" userId="5c1de6e8726fea1c" providerId="LiveId" clId="{EB200B70-EB26-4B26-B611-6C7691270576}" dt="2021-10-20T08:23:53.220" v="6093" actId="47"/>
        <pc:sldMkLst>
          <pc:docMk/>
          <pc:sldMk cId="4176261062" sldId="260"/>
        </pc:sldMkLst>
      </pc:sldChg>
      <pc:sldChg chg="del">
        <pc:chgData name="Muhammad Hisyam" userId="5c1de6e8726fea1c" providerId="LiveId" clId="{EB200B70-EB26-4B26-B611-6C7691270576}" dt="2021-10-20T08:23:53.220" v="6093" actId="47"/>
        <pc:sldMkLst>
          <pc:docMk/>
          <pc:sldMk cId="1998180491" sldId="261"/>
        </pc:sldMkLst>
      </pc:sldChg>
      <pc:sldChg chg="del">
        <pc:chgData name="Muhammad Hisyam" userId="5c1de6e8726fea1c" providerId="LiveId" clId="{EB200B70-EB26-4B26-B611-6C7691270576}" dt="2021-10-20T08:23:53.220" v="6093" actId="47"/>
        <pc:sldMkLst>
          <pc:docMk/>
          <pc:sldMk cId="1163720208" sldId="262"/>
        </pc:sldMkLst>
      </pc:sldChg>
      <pc:sldChg chg="del">
        <pc:chgData name="Muhammad Hisyam" userId="5c1de6e8726fea1c" providerId="LiveId" clId="{EB200B70-EB26-4B26-B611-6C7691270576}" dt="2021-10-20T08:23:53.220" v="6093" actId="47"/>
        <pc:sldMkLst>
          <pc:docMk/>
          <pc:sldMk cId="1030234286" sldId="263"/>
        </pc:sldMkLst>
      </pc:sldChg>
      <pc:sldChg chg="del">
        <pc:chgData name="Muhammad Hisyam" userId="5c1de6e8726fea1c" providerId="LiveId" clId="{EB200B70-EB26-4B26-B611-6C7691270576}" dt="2021-10-20T08:23:53.220" v="6093" actId="47"/>
        <pc:sldMkLst>
          <pc:docMk/>
          <pc:sldMk cId="1008380522" sldId="264"/>
        </pc:sldMkLst>
      </pc:sldChg>
      <pc:sldChg chg="del">
        <pc:chgData name="Muhammad Hisyam" userId="5c1de6e8726fea1c" providerId="LiveId" clId="{EB200B70-EB26-4B26-B611-6C7691270576}" dt="2021-10-20T08:23:53.220" v="6093" actId="47"/>
        <pc:sldMkLst>
          <pc:docMk/>
          <pc:sldMk cId="429475784" sldId="265"/>
        </pc:sldMkLst>
      </pc:sldChg>
      <pc:sldChg chg="del">
        <pc:chgData name="Muhammad Hisyam" userId="5c1de6e8726fea1c" providerId="LiveId" clId="{EB200B70-EB26-4B26-B611-6C7691270576}" dt="2021-10-20T08:23:53.220" v="6093" actId="47"/>
        <pc:sldMkLst>
          <pc:docMk/>
          <pc:sldMk cId="3979346602" sldId="266"/>
        </pc:sldMkLst>
      </pc:sldChg>
      <pc:sldChg chg="del">
        <pc:chgData name="Muhammad Hisyam" userId="5c1de6e8726fea1c" providerId="LiveId" clId="{EB200B70-EB26-4B26-B611-6C7691270576}" dt="2021-10-20T08:23:53.220" v="6093" actId="47"/>
        <pc:sldMkLst>
          <pc:docMk/>
          <pc:sldMk cId="626375795" sldId="267"/>
        </pc:sldMkLst>
      </pc:sldChg>
      <pc:sldChg chg="addSp delSp modSp mod modClrScheme chgLayout">
        <pc:chgData name="Muhammad Hisyam" userId="5c1de6e8726fea1c" providerId="LiveId" clId="{EB200B70-EB26-4B26-B611-6C7691270576}" dt="2021-10-20T08:23:42.120" v="6092" actId="478"/>
        <pc:sldMkLst>
          <pc:docMk/>
          <pc:sldMk cId="1316367097" sldId="268"/>
        </pc:sldMkLst>
        <pc:spChg chg="add del mod ord">
          <ac:chgData name="Muhammad Hisyam" userId="5c1de6e8726fea1c" providerId="LiveId" clId="{EB200B70-EB26-4B26-B611-6C7691270576}" dt="2021-10-20T08:21:43.280" v="5851" actId="21"/>
          <ac:spMkLst>
            <pc:docMk/>
            <pc:sldMk cId="1316367097" sldId="268"/>
            <ac:spMk id="2" creationId="{EB2C2BC6-4B8A-425D-BE4E-316A9595F0C9}"/>
          </ac:spMkLst>
        </pc:spChg>
        <pc:spChg chg="add del mod ord">
          <ac:chgData name="Muhammad Hisyam" userId="5c1de6e8726fea1c" providerId="LiveId" clId="{EB200B70-EB26-4B26-B611-6C7691270576}" dt="2021-10-20T08:21:20.081" v="5841" actId="700"/>
          <ac:spMkLst>
            <pc:docMk/>
            <pc:sldMk cId="1316367097" sldId="268"/>
            <ac:spMk id="3" creationId="{6E439884-001B-44FD-9CEF-E87D0018D690}"/>
          </ac:spMkLst>
        </pc:spChg>
        <pc:spChg chg="add del mod">
          <ac:chgData name="Muhammad Hisyam" userId="5c1de6e8726fea1c" providerId="LiveId" clId="{EB200B70-EB26-4B26-B611-6C7691270576}" dt="2021-10-20T08:21:22.344" v="5843" actId="767"/>
          <ac:spMkLst>
            <pc:docMk/>
            <pc:sldMk cId="1316367097" sldId="268"/>
            <ac:spMk id="4" creationId="{97B91636-6C09-47F9-B67E-25DABB553F43}"/>
          </ac:spMkLst>
        </pc:spChg>
        <pc:spChg chg="add del mod">
          <ac:chgData name="Muhammad Hisyam" userId="5c1de6e8726fea1c" providerId="LiveId" clId="{EB200B70-EB26-4B26-B611-6C7691270576}" dt="2021-10-20T08:21:27.420" v="5845"/>
          <ac:spMkLst>
            <pc:docMk/>
            <pc:sldMk cId="1316367097" sldId="268"/>
            <ac:spMk id="5" creationId="{316FBB72-526A-49F5-82FD-938AD8B52CD6}"/>
          </ac:spMkLst>
        </pc:spChg>
        <pc:spChg chg="add del mod">
          <ac:chgData name="Muhammad Hisyam" userId="5c1de6e8726fea1c" providerId="LiveId" clId="{EB200B70-EB26-4B26-B611-6C7691270576}" dt="2021-10-20T08:21:32.461" v="5847"/>
          <ac:spMkLst>
            <pc:docMk/>
            <pc:sldMk cId="1316367097" sldId="268"/>
            <ac:spMk id="6" creationId="{B0212426-A2DB-403B-B5C5-ED13547B1DB6}"/>
          </ac:spMkLst>
        </pc:spChg>
        <pc:spChg chg="add del mod ord">
          <ac:chgData name="Muhammad Hisyam" userId="5c1de6e8726fea1c" providerId="LiveId" clId="{EB200B70-EB26-4B26-B611-6C7691270576}" dt="2021-10-20T08:21:43.280" v="5851" actId="21"/>
          <ac:spMkLst>
            <pc:docMk/>
            <pc:sldMk cId="1316367097" sldId="268"/>
            <ac:spMk id="8" creationId="{BA1BFAC0-E0A4-4AAF-BAF3-B7BD6F7187F0}"/>
          </ac:spMkLst>
        </pc:spChg>
        <pc:spChg chg="add del mod ord">
          <ac:chgData name="Muhammad Hisyam" userId="5c1de6e8726fea1c" providerId="LiveId" clId="{EB200B70-EB26-4B26-B611-6C7691270576}" dt="2021-10-20T08:21:41.839" v="5850" actId="700"/>
          <ac:spMkLst>
            <pc:docMk/>
            <pc:sldMk cId="1316367097" sldId="268"/>
            <ac:spMk id="9" creationId="{2384B6D1-04F3-46DA-9F87-57297CC7F28C}"/>
          </ac:spMkLst>
        </pc:spChg>
        <pc:spChg chg="add del mod ord">
          <ac:chgData name="Muhammad Hisyam" userId="5c1de6e8726fea1c" providerId="LiveId" clId="{EB200B70-EB26-4B26-B611-6C7691270576}" dt="2021-10-20T08:21:41.839" v="5850" actId="700"/>
          <ac:spMkLst>
            <pc:docMk/>
            <pc:sldMk cId="1316367097" sldId="268"/>
            <ac:spMk id="10" creationId="{A6413D75-79D2-48F0-A3A3-1A856BF18D28}"/>
          </ac:spMkLst>
        </pc:spChg>
        <pc:spChg chg="add del mod">
          <ac:chgData name="Muhammad Hisyam" userId="5c1de6e8726fea1c" providerId="LiveId" clId="{EB200B70-EB26-4B26-B611-6C7691270576}" dt="2021-10-20T08:23:42.120" v="6092" actId="478"/>
          <ac:spMkLst>
            <pc:docMk/>
            <pc:sldMk cId="1316367097" sldId="268"/>
            <ac:spMk id="11" creationId="{40BC4B24-3109-457D-BA1A-B7186E69B90A}"/>
          </ac:spMkLst>
        </pc:spChg>
      </pc:sldChg>
      <pc:sldChg chg="del">
        <pc:chgData name="Muhammad Hisyam" userId="5c1de6e8726fea1c" providerId="LiveId" clId="{EB200B70-EB26-4B26-B611-6C7691270576}" dt="2021-10-20T08:23:53.220" v="6093" actId="47"/>
        <pc:sldMkLst>
          <pc:docMk/>
          <pc:sldMk cId="4007635644" sldId="269"/>
        </pc:sldMkLst>
      </pc:sldChg>
      <pc:sldChg chg="modSp mod">
        <pc:chgData name="Muhammad Hisyam" userId="5c1de6e8726fea1c" providerId="LiveId" clId="{EB200B70-EB26-4B26-B611-6C7691270576}" dt="2021-10-20T03:28:20.718" v="1451" actId="20577"/>
        <pc:sldMkLst>
          <pc:docMk/>
          <pc:sldMk cId="702247330" sldId="274"/>
        </pc:sldMkLst>
        <pc:spChg chg="mod">
          <ac:chgData name="Muhammad Hisyam" userId="5c1de6e8726fea1c" providerId="LiveId" clId="{EB200B70-EB26-4B26-B611-6C7691270576}" dt="2021-10-20T03:28:20.718" v="1451" actId="20577"/>
          <ac:spMkLst>
            <pc:docMk/>
            <pc:sldMk cId="702247330" sldId="274"/>
            <ac:spMk id="4" creationId="{4F72E443-020F-4A7D-B550-D561E8689A2A}"/>
          </ac:spMkLst>
        </pc:spChg>
      </pc:sldChg>
      <pc:sldChg chg="addSp modSp mod">
        <pc:chgData name="Muhammad Hisyam" userId="5c1de6e8726fea1c" providerId="LiveId" clId="{EB200B70-EB26-4B26-B611-6C7691270576}" dt="2021-10-20T03:56:10.119" v="1650" actId="20577"/>
        <pc:sldMkLst>
          <pc:docMk/>
          <pc:sldMk cId="4179757708" sldId="275"/>
        </pc:sldMkLst>
        <pc:spChg chg="mod">
          <ac:chgData name="Muhammad Hisyam" userId="5c1de6e8726fea1c" providerId="LiveId" clId="{EB200B70-EB26-4B26-B611-6C7691270576}" dt="2021-10-20T03:28:56.233" v="1455" actId="13926"/>
          <ac:spMkLst>
            <pc:docMk/>
            <pc:sldMk cId="4179757708" sldId="275"/>
            <ac:spMk id="5" creationId="{9F720397-D983-49C6-8287-70F9EFD036F2}"/>
          </ac:spMkLst>
        </pc:spChg>
        <pc:spChg chg="add mod">
          <ac:chgData name="Muhammad Hisyam" userId="5c1de6e8726fea1c" providerId="LiveId" clId="{EB200B70-EB26-4B26-B611-6C7691270576}" dt="2021-10-20T03:56:10.119" v="1650" actId="20577"/>
          <ac:spMkLst>
            <pc:docMk/>
            <pc:sldMk cId="4179757708" sldId="275"/>
            <ac:spMk id="6" creationId="{3A28832A-AEE7-447D-961D-798EF8C39746}"/>
          </ac:spMkLst>
        </pc:spChg>
      </pc:sldChg>
      <pc:sldChg chg="del">
        <pc:chgData name="Muhammad Hisyam" userId="5c1de6e8726fea1c" providerId="LiveId" clId="{EB200B70-EB26-4B26-B611-6C7691270576}" dt="2021-10-20T08:23:53.220" v="6093" actId="47"/>
        <pc:sldMkLst>
          <pc:docMk/>
          <pc:sldMk cId="2080841354" sldId="276"/>
        </pc:sldMkLst>
      </pc:sldChg>
      <pc:sldChg chg="new del">
        <pc:chgData name="Muhammad Hisyam" userId="5c1de6e8726fea1c" providerId="LiveId" clId="{EB200B70-EB26-4B26-B611-6C7691270576}" dt="2021-10-20T02:45:21.767" v="1" actId="680"/>
        <pc:sldMkLst>
          <pc:docMk/>
          <pc:sldMk cId="825910014" sldId="277"/>
        </pc:sldMkLst>
      </pc:sldChg>
      <pc:sldChg chg="modSp new del mod">
        <pc:chgData name="Muhammad Hisyam" userId="5c1de6e8726fea1c" providerId="LiveId" clId="{EB200B70-EB26-4B26-B611-6C7691270576}" dt="2021-10-20T08:23:53.220" v="6093" actId="47"/>
        <pc:sldMkLst>
          <pc:docMk/>
          <pc:sldMk cId="3192089140" sldId="277"/>
        </pc:sldMkLst>
        <pc:spChg chg="mod">
          <ac:chgData name="Muhammad Hisyam" userId="5c1de6e8726fea1c" providerId="LiveId" clId="{EB200B70-EB26-4B26-B611-6C7691270576}" dt="2021-10-20T02:45:44.114" v="24" actId="20577"/>
          <ac:spMkLst>
            <pc:docMk/>
            <pc:sldMk cId="3192089140" sldId="277"/>
            <ac:spMk id="2" creationId="{1B30ABD6-743E-45C3-AA48-6DC8516572DD}"/>
          </ac:spMkLst>
        </pc:spChg>
        <pc:spChg chg="mod">
          <ac:chgData name="Muhammad Hisyam" userId="5c1de6e8726fea1c" providerId="LiveId" clId="{EB200B70-EB26-4B26-B611-6C7691270576}" dt="2021-10-20T02:49:40.865" v="549" actId="20577"/>
          <ac:spMkLst>
            <pc:docMk/>
            <pc:sldMk cId="3192089140" sldId="277"/>
            <ac:spMk id="3" creationId="{39AE97F0-D019-4503-A543-D91F6B5A0B44}"/>
          </ac:spMkLst>
        </pc:spChg>
      </pc:sldChg>
      <pc:sldChg chg="modSp new del mod">
        <pc:chgData name="Muhammad Hisyam" userId="5c1de6e8726fea1c" providerId="LiveId" clId="{EB200B70-EB26-4B26-B611-6C7691270576}" dt="2021-10-20T08:23:53.220" v="6093" actId="47"/>
        <pc:sldMkLst>
          <pc:docMk/>
          <pc:sldMk cId="2050978821" sldId="278"/>
        </pc:sldMkLst>
        <pc:spChg chg="mod">
          <ac:chgData name="Muhammad Hisyam" userId="5c1de6e8726fea1c" providerId="LiveId" clId="{EB200B70-EB26-4B26-B611-6C7691270576}" dt="2021-10-20T02:50:25.629" v="561" actId="20577"/>
          <ac:spMkLst>
            <pc:docMk/>
            <pc:sldMk cId="2050978821" sldId="278"/>
            <ac:spMk id="2" creationId="{34EE551F-BA54-4FCC-8966-A34E59692625}"/>
          </ac:spMkLst>
        </pc:spChg>
        <pc:spChg chg="mod">
          <ac:chgData name="Muhammad Hisyam" userId="5c1de6e8726fea1c" providerId="LiveId" clId="{EB200B70-EB26-4B26-B611-6C7691270576}" dt="2021-10-20T02:51:32.106" v="700" actId="20577"/>
          <ac:spMkLst>
            <pc:docMk/>
            <pc:sldMk cId="2050978821" sldId="278"/>
            <ac:spMk id="3" creationId="{3658B8A3-81C5-4D25-A79B-6D4DA88E57EE}"/>
          </ac:spMkLst>
        </pc:spChg>
      </pc:sldChg>
      <pc:sldChg chg="modSp new del mod">
        <pc:chgData name="Muhammad Hisyam" userId="5c1de6e8726fea1c" providerId="LiveId" clId="{EB200B70-EB26-4B26-B611-6C7691270576}" dt="2021-10-20T08:23:53.220" v="6093" actId="47"/>
        <pc:sldMkLst>
          <pc:docMk/>
          <pc:sldMk cId="3029438177" sldId="279"/>
        </pc:sldMkLst>
        <pc:spChg chg="mod">
          <ac:chgData name="Muhammad Hisyam" userId="5c1de6e8726fea1c" providerId="LiveId" clId="{EB200B70-EB26-4B26-B611-6C7691270576}" dt="2021-10-20T02:52:04.743" v="733" actId="20577"/>
          <ac:spMkLst>
            <pc:docMk/>
            <pc:sldMk cId="3029438177" sldId="279"/>
            <ac:spMk id="2" creationId="{B5F8CAC7-BF3B-4C22-AE3D-117697418519}"/>
          </ac:spMkLst>
        </pc:spChg>
        <pc:spChg chg="mod">
          <ac:chgData name="Muhammad Hisyam" userId="5c1de6e8726fea1c" providerId="LiveId" clId="{EB200B70-EB26-4B26-B611-6C7691270576}" dt="2021-10-20T03:06:44.717" v="1061" actId="20577"/>
          <ac:spMkLst>
            <pc:docMk/>
            <pc:sldMk cId="3029438177" sldId="279"/>
            <ac:spMk id="3" creationId="{A09F5439-C49F-449E-8B05-604BFC832E2D}"/>
          </ac:spMkLst>
        </pc:spChg>
      </pc:sldChg>
      <pc:sldChg chg="modSp new del mod">
        <pc:chgData name="Muhammad Hisyam" userId="5c1de6e8726fea1c" providerId="LiveId" clId="{EB200B70-EB26-4B26-B611-6C7691270576}" dt="2021-10-20T08:23:53.220" v="6093" actId="47"/>
        <pc:sldMkLst>
          <pc:docMk/>
          <pc:sldMk cId="1752051745" sldId="280"/>
        </pc:sldMkLst>
        <pc:spChg chg="mod">
          <ac:chgData name="Muhammad Hisyam" userId="5c1de6e8726fea1c" providerId="LiveId" clId="{EB200B70-EB26-4B26-B611-6C7691270576}" dt="2021-10-20T03:09:50.383" v="1088" actId="20577"/>
          <ac:spMkLst>
            <pc:docMk/>
            <pc:sldMk cId="1752051745" sldId="280"/>
            <ac:spMk id="2" creationId="{B73A61B2-D86B-4401-96C1-9A35B4139CAD}"/>
          </ac:spMkLst>
        </pc:spChg>
        <pc:spChg chg="mod">
          <ac:chgData name="Muhammad Hisyam" userId="5c1de6e8726fea1c" providerId="LiveId" clId="{EB200B70-EB26-4B26-B611-6C7691270576}" dt="2021-10-20T03:22:46.418" v="1229" actId="20577"/>
          <ac:spMkLst>
            <pc:docMk/>
            <pc:sldMk cId="1752051745" sldId="280"/>
            <ac:spMk id="3" creationId="{C0C3588D-560A-4C1D-8FE1-B32CE23CDDCE}"/>
          </ac:spMkLst>
        </pc:spChg>
      </pc:sldChg>
      <pc:sldChg chg="modSp new del mod">
        <pc:chgData name="Muhammad Hisyam" userId="5c1de6e8726fea1c" providerId="LiveId" clId="{EB200B70-EB26-4B26-B611-6C7691270576}" dt="2021-10-20T08:23:53.220" v="6093" actId="47"/>
        <pc:sldMkLst>
          <pc:docMk/>
          <pc:sldMk cId="3704495191" sldId="281"/>
        </pc:sldMkLst>
        <pc:spChg chg="mod">
          <ac:chgData name="Muhammad Hisyam" userId="5c1de6e8726fea1c" providerId="LiveId" clId="{EB200B70-EB26-4B26-B611-6C7691270576}" dt="2021-10-20T03:23:08.966" v="1250" actId="20577"/>
          <ac:spMkLst>
            <pc:docMk/>
            <pc:sldMk cId="3704495191" sldId="281"/>
            <ac:spMk id="2" creationId="{13ACDA2D-4D26-42B6-BF47-9149E62BC5C2}"/>
          </ac:spMkLst>
        </pc:spChg>
        <pc:spChg chg="mod">
          <ac:chgData name="Muhammad Hisyam" userId="5c1de6e8726fea1c" providerId="LiveId" clId="{EB200B70-EB26-4B26-B611-6C7691270576}" dt="2021-10-20T03:26:02.112" v="1445" actId="20577"/>
          <ac:spMkLst>
            <pc:docMk/>
            <pc:sldMk cId="3704495191" sldId="281"/>
            <ac:spMk id="3" creationId="{8AC41486-0293-41A3-88FE-2BD983651630}"/>
          </ac:spMkLst>
        </pc:spChg>
      </pc:sldChg>
      <pc:sldChg chg="addSp delSp modSp new del mod ord">
        <pc:chgData name="Muhammad Hisyam" userId="5c1de6e8726fea1c" providerId="LiveId" clId="{EB200B70-EB26-4B26-B611-6C7691270576}" dt="2021-10-20T08:23:53.220" v="6093" actId="47"/>
        <pc:sldMkLst>
          <pc:docMk/>
          <pc:sldMk cId="1441214541" sldId="282"/>
        </pc:sldMkLst>
        <pc:spChg chg="del">
          <ac:chgData name="Muhammad Hisyam" userId="5c1de6e8726fea1c" providerId="LiveId" clId="{EB200B70-EB26-4B26-B611-6C7691270576}" dt="2021-10-20T03:31:25.258" v="1457" actId="478"/>
          <ac:spMkLst>
            <pc:docMk/>
            <pc:sldMk cId="1441214541" sldId="282"/>
            <ac:spMk id="2" creationId="{AE56B6BF-B080-4D1F-9320-8C46B76A4C44}"/>
          </ac:spMkLst>
        </pc:spChg>
        <pc:spChg chg="del">
          <ac:chgData name="Muhammad Hisyam" userId="5c1de6e8726fea1c" providerId="LiveId" clId="{EB200B70-EB26-4B26-B611-6C7691270576}" dt="2021-10-20T03:31:25.258" v="1457" actId="478"/>
          <ac:spMkLst>
            <pc:docMk/>
            <pc:sldMk cId="1441214541" sldId="282"/>
            <ac:spMk id="3" creationId="{7FD01F7A-DD7A-4D9B-A75D-9C8681F31221}"/>
          </ac:spMkLst>
        </pc:spChg>
        <pc:spChg chg="add del mod">
          <ac:chgData name="Muhammad Hisyam" userId="5c1de6e8726fea1c" providerId="LiveId" clId="{EB200B70-EB26-4B26-B611-6C7691270576}" dt="2021-10-20T03:50:53.535" v="1630" actId="478"/>
          <ac:spMkLst>
            <pc:docMk/>
            <pc:sldMk cId="1441214541" sldId="282"/>
            <ac:spMk id="8" creationId="{A4F7358B-5850-4E1D-BF76-2D788B8D0D15}"/>
          </ac:spMkLst>
        </pc:spChg>
        <pc:spChg chg="add mod">
          <ac:chgData name="Muhammad Hisyam" userId="5c1de6e8726fea1c" providerId="LiveId" clId="{EB200B70-EB26-4B26-B611-6C7691270576}" dt="2021-10-20T03:55:38.211" v="1647" actId="1076"/>
          <ac:spMkLst>
            <pc:docMk/>
            <pc:sldMk cId="1441214541" sldId="282"/>
            <ac:spMk id="9" creationId="{6745C0B4-74B2-4685-AFA8-4814E18296C0}"/>
          </ac:spMkLst>
        </pc:spChg>
        <pc:spChg chg="add mod">
          <ac:chgData name="Muhammad Hisyam" userId="5c1de6e8726fea1c" providerId="LiveId" clId="{EB200B70-EB26-4B26-B611-6C7691270576}" dt="2021-10-20T04:09:31.262" v="2108" actId="1036"/>
          <ac:spMkLst>
            <pc:docMk/>
            <pc:sldMk cId="1441214541" sldId="282"/>
            <ac:spMk id="16" creationId="{6ADFA526-3BE6-486C-A49E-C2854A478E31}"/>
          </ac:spMkLst>
        </pc:spChg>
        <pc:spChg chg="add mod">
          <ac:chgData name="Muhammad Hisyam" userId="5c1de6e8726fea1c" providerId="LiveId" clId="{EB200B70-EB26-4B26-B611-6C7691270576}" dt="2021-10-20T04:09:31.262" v="2108" actId="1036"/>
          <ac:spMkLst>
            <pc:docMk/>
            <pc:sldMk cId="1441214541" sldId="282"/>
            <ac:spMk id="17" creationId="{A5FA279B-443C-4230-AB2E-7E3C5ABD648C}"/>
          </ac:spMkLst>
        </pc:spChg>
        <pc:spChg chg="add del">
          <ac:chgData name="Muhammad Hisyam" userId="5c1de6e8726fea1c" providerId="LiveId" clId="{EB200B70-EB26-4B26-B611-6C7691270576}" dt="2021-10-20T03:59:23.995" v="1678" actId="11529"/>
          <ac:spMkLst>
            <pc:docMk/>
            <pc:sldMk cId="1441214541" sldId="282"/>
            <ac:spMk id="18" creationId="{930F24E1-75D8-417E-B53D-A8D3464BD448}"/>
          </ac:spMkLst>
        </pc:spChg>
        <pc:spChg chg="add mod">
          <ac:chgData name="Muhammad Hisyam" userId="5c1de6e8726fea1c" providerId="LiveId" clId="{EB200B70-EB26-4B26-B611-6C7691270576}" dt="2021-10-20T04:09:31.262" v="2108" actId="1036"/>
          <ac:spMkLst>
            <pc:docMk/>
            <pc:sldMk cId="1441214541" sldId="282"/>
            <ac:spMk id="19" creationId="{E6611603-590F-4910-9CF8-1C4142C7395A}"/>
          </ac:spMkLst>
        </pc:spChg>
        <pc:spChg chg="add mod">
          <ac:chgData name="Muhammad Hisyam" userId="5c1de6e8726fea1c" providerId="LiveId" clId="{EB200B70-EB26-4B26-B611-6C7691270576}" dt="2021-10-20T04:09:31.262" v="2108" actId="1036"/>
          <ac:spMkLst>
            <pc:docMk/>
            <pc:sldMk cId="1441214541" sldId="282"/>
            <ac:spMk id="20" creationId="{559694EE-FDDB-43EC-A997-DFE1901ACC8C}"/>
          </ac:spMkLst>
        </pc:spChg>
        <pc:spChg chg="add mod">
          <ac:chgData name="Muhammad Hisyam" userId="5c1de6e8726fea1c" providerId="LiveId" clId="{EB200B70-EB26-4B26-B611-6C7691270576}" dt="2021-10-20T04:09:31.262" v="2108" actId="1036"/>
          <ac:spMkLst>
            <pc:docMk/>
            <pc:sldMk cId="1441214541" sldId="282"/>
            <ac:spMk id="21" creationId="{ADE8FE0D-2669-45EB-B5AD-FBBA9CE826C7}"/>
          </ac:spMkLst>
        </pc:spChg>
        <pc:spChg chg="add mod">
          <ac:chgData name="Muhammad Hisyam" userId="5c1de6e8726fea1c" providerId="LiveId" clId="{EB200B70-EB26-4B26-B611-6C7691270576}" dt="2021-10-20T04:09:31.262" v="2108" actId="1036"/>
          <ac:spMkLst>
            <pc:docMk/>
            <pc:sldMk cId="1441214541" sldId="282"/>
            <ac:spMk id="22" creationId="{76A1D018-2401-4C99-971B-3A4C6F9BFB95}"/>
          </ac:spMkLst>
        </pc:spChg>
        <pc:spChg chg="add mod">
          <ac:chgData name="Muhammad Hisyam" userId="5c1de6e8726fea1c" providerId="LiveId" clId="{EB200B70-EB26-4B26-B611-6C7691270576}" dt="2021-10-20T04:09:31.262" v="2108" actId="1036"/>
          <ac:spMkLst>
            <pc:docMk/>
            <pc:sldMk cId="1441214541" sldId="282"/>
            <ac:spMk id="23" creationId="{34D23E65-7882-4D1F-BAF6-3E28DC575292}"/>
          </ac:spMkLst>
        </pc:spChg>
        <pc:spChg chg="add mod">
          <ac:chgData name="Muhammad Hisyam" userId="5c1de6e8726fea1c" providerId="LiveId" clId="{EB200B70-EB26-4B26-B611-6C7691270576}" dt="2021-10-20T04:09:31.262" v="2108" actId="1036"/>
          <ac:spMkLst>
            <pc:docMk/>
            <pc:sldMk cId="1441214541" sldId="282"/>
            <ac:spMk id="24" creationId="{8FB86413-A1D7-4606-8D07-928D5F189B2A}"/>
          </ac:spMkLst>
        </pc:spChg>
        <pc:spChg chg="add mod">
          <ac:chgData name="Muhammad Hisyam" userId="5c1de6e8726fea1c" providerId="LiveId" clId="{EB200B70-EB26-4B26-B611-6C7691270576}" dt="2021-10-20T04:09:31.262" v="2108" actId="1036"/>
          <ac:spMkLst>
            <pc:docMk/>
            <pc:sldMk cId="1441214541" sldId="282"/>
            <ac:spMk id="25" creationId="{A15B9F38-FBC6-40AA-9452-E28ECA3D0416}"/>
          </ac:spMkLst>
        </pc:spChg>
        <pc:picChg chg="add del mod">
          <ac:chgData name="Muhammad Hisyam" userId="5c1de6e8726fea1c" providerId="LiveId" clId="{EB200B70-EB26-4B26-B611-6C7691270576}" dt="2021-10-20T03:39:56.507" v="1462" actId="478"/>
          <ac:picMkLst>
            <pc:docMk/>
            <pc:sldMk cId="1441214541" sldId="282"/>
            <ac:picMk id="5" creationId="{BF78830E-2F83-4DD8-9C67-DFE34CB44AD5}"/>
          </ac:picMkLst>
        </pc:picChg>
        <pc:picChg chg="add del mod">
          <ac:chgData name="Muhammad Hisyam" userId="5c1de6e8726fea1c" providerId="LiveId" clId="{EB200B70-EB26-4B26-B611-6C7691270576}" dt="2021-10-20T03:50:53.535" v="1630" actId="478"/>
          <ac:picMkLst>
            <pc:docMk/>
            <pc:sldMk cId="1441214541" sldId="282"/>
            <ac:picMk id="7" creationId="{F39A04B1-D533-4023-95C8-6515498A3C61}"/>
          </ac:picMkLst>
        </pc:picChg>
        <pc:cxnChg chg="add mod">
          <ac:chgData name="Muhammad Hisyam" userId="5c1de6e8726fea1c" providerId="LiveId" clId="{EB200B70-EB26-4B26-B611-6C7691270576}" dt="2021-10-20T03:55:26.993" v="1645" actId="14100"/>
          <ac:cxnSpMkLst>
            <pc:docMk/>
            <pc:sldMk cId="1441214541" sldId="282"/>
            <ac:cxnSpMk id="11" creationId="{E01BA768-AFA3-43AC-8DBE-0EBE79257187}"/>
          </ac:cxnSpMkLst>
        </pc:cxnChg>
      </pc:sldChg>
      <pc:sldChg chg="add ord">
        <pc:chgData name="Muhammad Hisyam" userId="5c1de6e8726fea1c" providerId="LiveId" clId="{EB200B70-EB26-4B26-B611-6C7691270576}" dt="2021-10-20T03:50:58.254" v="1632"/>
        <pc:sldMkLst>
          <pc:docMk/>
          <pc:sldMk cId="2338244584" sldId="283"/>
        </pc:sldMkLst>
      </pc:sldChg>
      <pc:sldChg chg="new del">
        <pc:chgData name="Muhammad Hisyam" userId="5c1de6e8726fea1c" providerId="LiveId" clId="{EB200B70-EB26-4B26-B611-6C7691270576}" dt="2021-10-20T03:50:07.776" v="1594" actId="680"/>
        <pc:sldMkLst>
          <pc:docMk/>
          <pc:sldMk cId="3753350545" sldId="283"/>
        </pc:sldMkLst>
      </pc:sldChg>
      <pc:sldChg chg="addSp delSp modSp new mod">
        <pc:chgData name="Muhammad Hisyam" userId="5c1de6e8726fea1c" providerId="LiveId" clId="{EB200B70-EB26-4B26-B611-6C7691270576}" dt="2021-10-20T07:35:45.603" v="5221" actId="1076"/>
        <pc:sldMkLst>
          <pc:docMk/>
          <pc:sldMk cId="2899584025" sldId="284"/>
        </pc:sldMkLst>
        <pc:spChg chg="del">
          <ac:chgData name="Muhammad Hisyam" userId="5c1de6e8726fea1c" providerId="LiveId" clId="{EB200B70-EB26-4B26-B611-6C7691270576}" dt="2021-10-20T04:12:25.236" v="2110" actId="478"/>
          <ac:spMkLst>
            <pc:docMk/>
            <pc:sldMk cId="2899584025" sldId="284"/>
            <ac:spMk id="2" creationId="{64D8286F-3E71-47C8-A9ED-EE61D7A01182}"/>
          </ac:spMkLst>
        </pc:spChg>
        <pc:spChg chg="del">
          <ac:chgData name="Muhammad Hisyam" userId="5c1de6e8726fea1c" providerId="LiveId" clId="{EB200B70-EB26-4B26-B611-6C7691270576}" dt="2021-10-20T04:12:25.236" v="2110" actId="478"/>
          <ac:spMkLst>
            <pc:docMk/>
            <pc:sldMk cId="2899584025" sldId="284"/>
            <ac:spMk id="3" creationId="{60723A84-4304-4FDA-8C36-F98ABB9BB630}"/>
          </ac:spMkLst>
        </pc:spChg>
        <pc:spChg chg="add mod">
          <ac:chgData name="Muhammad Hisyam" userId="5c1de6e8726fea1c" providerId="LiveId" clId="{EB200B70-EB26-4B26-B611-6C7691270576}" dt="2021-10-20T07:35:09.810" v="5211" actId="1076"/>
          <ac:spMkLst>
            <pc:docMk/>
            <pc:sldMk cId="2899584025" sldId="284"/>
            <ac:spMk id="4" creationId="{9D6FFFB9-35F5-4A09-B006-F3441F46FF6E}"/>
          </ac:spMkLst>
        </pc:spChg>
        <pc:spChg chg="add mod">
          <ac:chgData name="Muhammad Hisyam" userId="5c1de6e8726fea1c" providerId="LiveId" clId="{EB200B70-EB26-4B26-B611-6C7691270576}" dt="2021-10-20T04:15:42.650" v="2196" actId="1076"/>
          <ac:spMkLst>
            <pc:docMk/>
            <pc:sldMk cId="2899584025" sldId="284"/>
            <ac:spMk id="5" creationId="{5FFB564F-37D1-42C8-8AAF-C471BED835C5}"/>
          </ac:spMkLst>
        </pc:spChg>
        <pc:spChg chg="add mod">
          <ac:chgData name="Muhammad Hisyam" userId="5c1de6e8726fea1c" providerId="LiveId" clId="{EB200B70-EB26-4B26-B611-6C7691270576}" dt="2021-10-20T07:35:45.603" v="5221" actId="1076"/>
          <ac:spMkLst>
            <pc:docMk/>
            <pc:sldMk cId="2899584025" sldId="284"/>
            <ac:spMk id="7" creationId="{7014C929-AE58-4D6E-93F9-6F9A251F191C}"/>
          </ac:spMkLst>
        </pc:spChg>
        <pc:picChg chg="add mod">
          <ac:chgData name="Muhammad Hisyam" userId="5c1de6e8726fea1c" providerId="LiveId" clId="{EB200B70-EB26-4B26-B611-6C7691270576}" dt="2021-10-20T04:12:43.749" v="2115" actId="1076"/>
          <ac:picMkLst>
            <pc:docMk/>
            <pc:sldMk cId="2899584025" sldId="284"/>
            <ac:picMk id="1026" creationId="{5ECEABD5-A1D6-475B-A432-3EA664D7D95F}"/>
          </ac:picMkLst>
        </pc:picChg>
        <pc:cxnChg chg="add mod">
          <ac:chgData name="Muhammad Hisyam" userId="5c1de6e8726fea1c" providerId="LiveId" clId="{EB200B70-EB26-4B26-B611-6C7691270576}" dt="2021-10-20T04:12:39.975" v="2114"/>
          <ac:cxnSpMkLst>
            <pc:docMk/>
            <pc:sldMk cId="2899584025" sldId="284"/>
            <ac:cxnSpMk id="6" creationId="{5D172801-F034-46C3-B05C-814AA53635F7}"/>
          </ac:cxnSpMkLst>
        </pc:cxnChg>
      </pc:sldChg>
      <pc:sldChg chg="addSp delSp modSp new mod">
        <pc:chgData name="Muhammad Hisyam" userId="5c1de6e8726fea1c" providerId="LiveId" clId="{EB200B70-EB26-4B26-B611-6C7691270576}" dt="2021-10-20T04:17:49.238" v="2311" actId="20577"/>
        <pc:sldMkLst>
          <pc:docMk/>
          <pc:sldMk cId="2026479537" sldId="285"/>
        </pc:sldMkLst>
        <pc:spChg chg="del">
          <ac:chgData name="Muhammad Hisyam" userId="5c1de6e8726fea1c" providerId="LiveId" clId="{EB200B70-EB26-4B26-B611-6C7691270576}" dt="2021-10-20T04:13:26.005" v="2117" actId="478"/>
          <ac:spMkLst>
            <pc:docMk/>
            <pc:sldMk cId="2026479537" sldId="285"/>
            <ac:spMk id="2" creationId="{9391929E-BCB8-4162-8D81-742AE3B63A9B}"/>
          </ac:spMkLst>
        </pc:spChg>
        <pc:spChg chg="del">
          <ac:chgData name="Muhammad Hisyam" userId="5c1de6e8726fea1c" providerId="LiveId" clId="{EB200B70-EB26-4B26-B611-6C7691270576}" dt="2021-10-20T04:13:26.005" v="2117" actId="478"/>
          <ac:spMkLst>
            <pc:docMk/>
            <pc:sldMk cId="2026479537" sldId="285"/>
            <ac:spMk id="3" creationId="{E17CD172-AC8E-48A4-B486-3B1B6809554A}"/>
          </ac:spMkLst>
        </pc:spChg>
        <pc:spChg chg="add mod">
          <ac:chgData name="Muhammad Hisyam" userId="5c1de6e8726fea1c" providerId="LiveId" clId="{EB200B70-EB26-4B26-B611-6C7691270576}" dt="2021-10-20T04:17:49.238" v="2311" actId="20577"/>
          <ac:spMkLst>
            <pc:docMk/>
            <pc:sldMk cId="2026479537" sldId="285"/>
            <ac:spMk id="4" creationId="{7F627AC3-54DF-4479-B5FE-9479E08F41EE}"/>
          </ac:spMkLst>
        </pc:spChg>
        <pc:spChg chg="add del mod">
          <ac:chgData name="Muhammad Hisyam" userId="5c1de6e8726fea1c" providerId="LiveId" clId="{EB200B70-EB26-4B26-B611-6C7691270576}" dt="2021-10-20T04:17:05.256" v="2265" actId="478"/>
          <ac:spMkLst>
            <pc:docMk/>
            <pc:sldMk cId="2026479537" sldId="285"/>
            <ac:spMk id="5" creationId="{F6B04872-0E7E-4C23-BFAB-E15910CB128A}"/>
          </ac:spMkLst>
        </pc:spChg>
        <pc:spChg chg="add mod">
          <ac:chgData name="Muhammad Hisyam" userId="5c1de6e8726fea1c" providerId="LiveId" clId="{EB200B70-EB26-4B26-B611-6C7691270576}" dt="2021-10-20T04:15:45.790" v="2197" actId="1076"/>
          <ac:spMkLst>
            <pc:docMk/>
            <pc:sldMk cId="2026479537" sldId="285"/>
            <ac:spMk id="6" creationId="{44C741F1-A8EB-4825-9CB2-E9C29B793311}"/>
          </ac:spMkLst>
        </pc:spChg>
        <pc:picChg chg="add mod modCrop">
          <ac:chgData name="Muhammad Hisyam" userId="5c1de6e8726fea1c" providerId="LiveId" clId="{EB200B70-EB26-4B26-B611-6C7691270576}" dt="2021-10-20T04:17:28.770" v="2269" actId="1076"/>
          <ac:picMkLst>
            <pc:docMk/>
            <pc:sldMk cId="2026479537" sldId="285"/>
            <ac:picMk id="8" creationId="{071DD383-CF48-405A-A9E0-EA5E4B8A691D}"/>
          </ac:picMkLst>
        </pc:picChg>
        <pc:picChg chg="add mod">
          <ac:chgData name="Muhammad Hisyam" userId="5c1de6e8726fea1c" providerId="LiveId" clId="{EB200B70-EB26-4B26-B611-6C7691270576}" dt="2021-10-20T04:14:27.110" v="2127" actId="1076"/>
          <ac:picMkLst>
            <pc:docMk/>
            <pc:sldMk cId="2026479537" sldId="285"/>
            <ac:picMk id="2050" creationId="{CD4EBC22-412A-4DE1-B8E1-DEA9075FCACB}"/>
          </ac:picMkLst>
        </pc:picChg>
        <pc:picChg chg="add mod">
          <ac:chgData name="Muhammad Hisyam" userId="5c1de6e8726fea1c" providerId="LiveId" clId="{EB200B70-EB26-4B26-B611-6C7691270576}" dt="2021-10-20T04:14:33.400" v="2128" actId="1076"/>
          <ac:picMkLst>
            <pc:docMk/>
            <pc:sldMk cId="2026479537" sldId="285"/>
            <ac:picMk id="2052" creationId="{DA10F044-A67B-4031-9F50-4418E02100BB}"/>
          </ac:picMkLst>
        </pc:picChg>
        <pc:cxnChg chg="add mod">
          <ac:chgData name="Muhammad Hisyam" userId="5c1de6e8726fea1c" providerId="LiveId" clId="{EB200B70-EB26-4B26-B611-6C7691270576}" dt="2021-10-20T04:14:47.899" v="2129"/>
          <ac:cxnSpMkLst>
            <pc:docMk/>
            <pc:sldMk cId="2026479537" sldId="285"/>
            <ac:cxnSpMk id="7" creationId="{83375BF0-6244-4222-9AFF-F083D93CA73C}"/>
          </ac:cxnSpMkLst>
        </pc:cxnChg>
      </pc:sldChg>
      <pc:sldChg chg="addSp delSp modSp add mod">
        <pc:chgData name="Muhammad Hisyam" userId="5c1de6e8726fea1c" providerId="LiveId" clId="{EB200B70-EB26-4B26-B611-6C7691270576}" dt="2021-10-20T06:49:25.253" v="4385" actId="1036"/>
        <pc:sldMkLst>
          <pc:docMk/>
          <pc:sldMk cId="2578384661" sldId="286"/>
        </pc:sldMkLst>
        <pc:spChg chg="mod">
          <ac:chgData name="Muhammad Hisyam" userId="5c1de6e8726fea1c" providerId="LiveId" clId="{EB200B70-EB26-4B26-B611-6C7691270576}" dt="2021-10-20T04:21:47.154" v="2341" actId="1076"/>
          <ac:spMkLst>
            <pc:docMk/>
            <pc:sldMk cId="2578384661" sldId="286"/>
            <ac:spMk id="9" creationId="{6745C0B4-74B2-4685-AFA8-4814E18296C0}"/>
          </ac:spMkLst>
        </pc:spChg>
        <pc:spChg chg="add del mod">
          <ac:chgData name="Muhammad Hisyam" userId="5c1de6e8726fea1c" providerId="LiveId" clId="{EB200B70-EB26-4B26-B611-6C7691270576}" dt="2021-10-20T04:49:53.207" v="2640" actId="478"/>
          <ac:spMkLst>
            <pc:docMk/>
            <pc:sldMk cId="2578384661" sldId="286"/>
            <ac:spMk id="14" creationId="{069215A2-CB29-4841-8F9A-D8B89A801146}"/>
          </ac:spMkLst>
        </pc:spChg>
        <pc:spChg chg="add del mod">
          <ac:chgData name="Muhammad Hisyam" userId="5c1de6e8726fea1c" providerId="LiveId" clId="{EB200B70-EB26-4B26-B611-6C7691270576}" dt="2021-10-20T05:07:23.252" v="2837" actId="21"/>
          <ac:spMkLst>
            <pc:docMk/>
            <pc:sldMk cId="2578384661" sldId="286"/>
            <ac:spMk id="15" creationId="{1E98C257-0D55-49A8-9905-27DAA2C8DEB7}"/>
          </ac:spMkLst>
        </pc:spChg>
        <pc:spChg chg="mod">
          <ac:chgData name="Muhammad Hisyam" userId="5c1de6e8726fea1c" providerId="LiveId" clId="{EB200B70-EB26-4B26-B611-6C7691270576}" dt="2021-10-20T06:49:25.253" v="4385" actId="1036"/>
          <ac:spMkLst>
            <pc:docMk/>
            <pc:sldMk cId="2578384661" sldId="286"/>
            <ac:spMk id="16" creationId="{6ADFA526-3BE6-486C-A49E-C2854A478E31}"/>
          </ac:spMkLst>
        </pc:spChg>
        <pc:spChg chg="mod">
          <ac:chgData name="Muhammad Hisyam" userId="5c1de6e8726fea1c" providerId="LiveId" clId="{EB200B70-EB26-4B26-B611-6C7691270576}" dt="2021-10-20T06:49:25.253" v="4385" actId="1036"/>
          <ac:spMkLst>
            <pc:docMk/>
            <pc:sldMk cId="2578384661" sldId="286"/>
            <ac:spMk id="17" creationId="{A5FA279B-443C-4230-AB2E-7E3C5ABD648C}"/>
          </ac:spMkLst>
        </pc:spChg>
        <pc:spChg chg="add del mod">
          <ac:chgData name="Muhammad Hisyam" userId="5c1de6e8726fea1c" providerId="LiveId" clId="{EB200B70-EB26-4B26-B611-6C7691270576}" dt="2021-10-20T05:07:23.252" v="2837" actId="21"/>
          <ac:spMkLst>
            <pc:docMk/>
            <pc:sldMk cId="2578384661" sldId="286"/>
            <ac:spMk id="18" creationId="{2B35A4F9-7A29-49C3-B0DC-4D4098CD1332}"/>
          </ac:spMkLst>
        </pc:spChg>
        <pc:spChg chg="mod">
          <ac:chgData name="Muhammad Hisyam" userId="5c1de6e8726fea1c" providerId="LiveId" clId="{EB200B70-EB26-4B26-B611-6C7691270576}" dt="2021-10-20T06:49:25.253" v="4385" actId="1036"/>
          <ac:spMkLst>
            <pc:docMk/>
            <pc:sldMk cId="2578384661" sldId="286"/>
            <ac:spMk id="19" creationId="{E6611603-590F-4910-9CF8-1C4142C7395A}"/>
          </ac:spMkLst>
        </pc:spChg>
        <pc:spChg chg="mod">
          <ac:chgData name="Muhammad Hisyam" userId="5c1de6e8726fea1c" providerId="LiveId" clId="{EB200B70-EB26-4B26-B611-6C7691270576}" dt="2021-10-20T06:49:25.253" v="4385" actId="1036"/>
          <ac:spMkLst>
            <pc:docMk/>
            <pc:sldMk cId="2578384661" sldId="286"/>
            <ac:spMk id="20" creationId="{559694EE-FDDB-43EC-A997-DFE1901ACC8C}"/>
          </ac:spMkLst>
        </pc:spChg>
        <pc:spChg chg="mod">
          <ac:chgData name="Muhammad Hisyam" userId="5c1de6e8726fea1c" providerId="LiveId" clId="{EB200B70-EB26-4B26-B611-6C7691270576}" dt="2021-10-20T06:49:25.253" v="4385" actId="1036"/>
          <ac:spMkLst>
            <pc:docMk/>
            <pc:sldMk cId="2578384661" sldId="286"/>
            <ac:spMk id="21" creationId="{ADE8FE0D-2669-45EB-B5AD-FBBA9CE826C7}"/>
          </ac:spMkLst>
        </pc:spChg>
        <pc:spChg chg="mod">
          <ac:chgData name="Muhammad Hisyam" userId="5c1de6e8726fea1c" providerId="LiveId" clId="{EB200B70-EB26-4B26-B611-6C7691270576}" dt="2021-10-20T06:49:25.253" v="4385" actId="1036"/>
          <ac:spMkLst>
            <pc:docMk/>
            <pc:sldMk cId="2578384661" sldId="286"/>
            <ac:spMk id="22" creationId="{76A1D018-2401-4C99-971B-3A4C6F9BFB95}"/>
          </ac:spMkLst>
        </pc:spChg>
        <pc:spChg chg="mod">
          <ac:chgData name="Muhammad Hisyam" userId="5c1de6e8726fea1c" providerId="LiveId" clId="{EB200B70-EB26-4B26-B611-6C7691270576}" dt="2021-10-20T06:49:25.253" v="4385" actId="1036"/>
          <ac:spMkLst>
            <pc:docMk/>
            <pc:sldMk cId="2578384661" sldId="286"/>
            <ac:spMk id="23" creationId="{34D23E65-7882-4D1F-BAF6-3E28DC575292}"/>
          </ac:spMkLst>
        </pc:spChg>
        <pc:spChg chg="mod">
          <ac:chgData name="Muhammad Hisyam" userId="5c1de6e8726fea1c" providerId="LiveId" clId="{EB200B70-EB26-4B26-B611-6C7691270576}" dt="2021-10-20T06:49:25.253" v="4385" actId="1036"/>
          <ac:spMkLst>
            <pc:docMk/>
            <pc:sldMk cId="2578384661" sldId="286"/>
            <ac:spMk id="24" creationId="{8FB86413-A1D7-4606-8D07-928D5F189B2A}"/>
          </ac:spMkLst>
        </pc:spChg>
        <pc:spChg chg="mod">
          <ac:chgData name="Muhammad Hisyam" userId="5c1de6e8726fea1c" providerId="LiveId" clId="{EB200B70-EB26-4B26-B611-6C7691270576}" dt="2021-10-20T06:49:25.253" v="4385" actId="1036"/>
          <ac:spMkLst>
            <pc:docMk/>
            <pc:sldMk cId="2578384661" sldId="286"/>
            <ac:spMk id="25" creationId="{A15B9F38-FBC6-40AA-9452-E28ECA3D0416}"/>
          </ac:spMkLst>
        </pc:spChg>
      </pc:sldChg>
      <pc:sldChg chg="addSp delSp modSp new mod">
        <pc:chgData name="Muhammad Hisyam" userId="5c1de6e8726fea1c" providerId="LiveId" clId="{EB200B70-EB26-4B26-B611-6C7691270576}" dt="2021-10-20T05:08:29.084" v="2889" actId="1076"/>
        <pc:sldMkLst>
          <pc:docMk/>
          <pc:sldMk cId="2014564878" sldId="287"/>
        </pc:sldMkLst>
        <pc:spChg chg="del">
          <ac:chgData name="Muhammad Hisyam" userId="5c1de6e8726fea1c" providerId="LiveId" clId="{EB200B70-EB26-4B26-B611-6C7691270576}" dt="2021-10-20T05:07:26.902" v="2839" actId="478"/>
          <ac:spMkLst>
            <pc:docMk/>
            <pc:sldMk cId="2014564878" sldId="287"/>
            <ac:spMk id="2" creationId="{37B443BF-3471-45E1-9688-B03262E1866E}"/>
          </ac:spMkLst>
        </pc:spChg>
        <pc:spChg chg="del">
          <ac:chgData name="Muhammad Hisyam" userId="5c1de6e8726fea1c" providerId="LiveId" clId="{EB200B70-EB26-4B26-B611-6C7691270576}" dt="2021-10-20T05:07:26.902" v="2839" actId="478"/>
          <ac:spMkLst>
            <pc:docMk/>
            <pc:sldMk cId="2014564878" sldId="287"/>
            <ac:spMk id="3" creationId="{F5EC97AE-B081-419A-B671-274FD16E6A57}"/>
          </ac:spMkLst>
        </pc:spChg>
        <pc:spChg chg="add mod">
          <ac:chgData name="Muhammad Hisyam" userId="5c1de6e8726fea1c" providerId="LiveId" clId="{EB200B70-EB26-4B26-B611-6C7691270576}" dt="2021-10-20T05:08:29.084" v="2889" actId="1076"/>
          <ac:spMkLst>
            <pc:docMk/>
            <pc:sldMk cId="2014564878" sldId="287"/>
            <ac:spMk id="4" creationId="{FAB08EC3-6EF9-4DE9-8542-D97E4BCB2D5D}"/>
          </ac:spMkLst>
        </pc:spChg>
        <pc:spChg chg="add mod">
          <ac:chgData name="Muhammad Hisyam" userId="5c1de6e8726fea1c" providerId="LiveId" clId="{EB200B70-EB26-4B26-B611-6C7691270576}" dt="2021-10-20T05:08:29.084" v="2889" actId="1076"/>
          <ac:spMkLst>
            <pc:docMk/>
            <pc:sldMk cId="2014564878" sldId="287"/>
            <ac:spMk id="5" creationId="{142DB755-53D5-42F1-B6E3-3F0B015A9BE4}"/>
          </ac:spMkLst>
        </pc:spChg>
        <pc:spChg chg="add mod">
          <ac:chgData name="Muhammad Hisyam" userId="5c1de6e8726fea1c" providerId="LiveId" clId="{EB200B70-EB26-4B26-B611-6C7691270576}" dt="2021-10-20T05:08:29.084" v="2889" actId="1076"/>
          <ac:spMkLst>
            <pc:docMk/>
            <pc:sldMk cId="2014564878" sldId="287"/>
            <ac:spMk id="6" creationId="{28993A3E-059A-4D7F-94CA-083D0D10D541}"/>
          </ac:spMkLst>
        </pc:spChg>
        <pc:picChg chg="add mod">
          <ac:chgData name="Muhammad Hisyam" userId="5c1de6e8726fea1c" providerId="LiveId" clId="{EB200B70-EB26-4B26-B611-6C7691270576}" dt="2021-10-20T05:08:20.306" v="2888" actId="14100"/>
          <ac:picMkLst>
            <pc:docMk/>
            <pc:sldMk cId="2014564878" sldId="287"/>
            <ac:picMk id="3074" creationId="{5A76BED9-9DD1-4A20-8E9A-86C9BC50D25B}"/>
          </ac:picMkLst>
        </pc:picChg>
      </pc:sldChg>
      <pc:sldChg chg="addSp delSp modSp new add del mod">
        <pc:chgData name="Muhammad Hisyam" userId="5c1de6e8726fea1c" providerId="LiveId" clId="{EB200B70-EB26-4B26-B611-6C7691270576}" dt="2021-10-20T06:57:41.525" v="4833" actId="47"/>
        <pc:sldMkLst>
          <pc:docMk/>
          <pc:sldMk cId="3023252960" sldId="288"/>
        </pc:sldMkLst>
        <pc:spChg chg="del">
          <ac:chgData name="Muhammad Hisyam" userId="5c1de6e8726fea1c" providerId="LiveId" clId="{EB200B70-EB26-4B26-B611-6C7691270576}" dt="2021-10-20T05:09:26.467" v="2893" actId="478"/>
          <ac:spMkLst>
            <pc:docMk/>
            <pc:sldMk cId="3023252960" sldId="288"/>
            <ac:spMk id="2" creationId="{6F855510-2B6F-456E-9AD1-2FB7EA75577F}"/>
          </ac:spMkLst>
        </pc:spChg>
        <pc:spChg chg="del">
          <ac:chgData name="Muhammad Hisyam" userId="5c1de6e8726fea1c" providerId="LiveId" clId="{EB200B70-EB26-4B26-B611-6C7691270576}" dt="2021-10-20T05:09:26.467" v="2893" actId="478"/>
          <ac:spMkLst>
            <pc:docMk/>
            <pc:sldMk cId="3023252960" sldId="288"/>
            <ac:spMk id="3" creationId="{58901C53-FF6C-44BA-B5BD-2C83E561A090}"/>
          </ac:spMkLst>
        </pc:spChg>
        <pc:spChg chg="add mod">
          <ac:chgData name="Muhammad Hisyam" userId="5c1de6e8726fea1c" providerId="LiveId" clId="{EB200B70-EB26-4B26-B611-6C7691270576}" dt="2021-10-20T05:09:54.088" v="2904" actId="1076"/>
          <ac:spMkLst>
            <pc:docMk/>
            <pc:sldMk cId="3023252960" sldId="288"/>
            <ac:spMk id="4" creationId="{E4DD61E9-88ED-4EB6-BB02-2EBDB0DD5E18}"/>
          </ac:spMkLst>
        </pc:spChg>
        <pc:spChg chg="add mod">
          <ac:chgData name="Muhammad Hisyam" userId="5c1de6e8726fea1c" providerId="LiveId" clId="{EB200B70-EB26-4B26-B611-6C7691270576}" dt="2021-10-20T05:12:52.321" v="3254" actId="1076"/>
          <ac:spMkLst>
            <pc:docMk/>
            <pc:sldMk cId="3023252960" sldId="288"/>
            <ac:spMk id="6" creationId="{7CCA707F-8E11-4BC8-9291-6BE282441E0E}"/>
          </ac:spMkLst>
        </pc:spChg>
        <pc:cxnChg chg="add mod">
          <ac:chgData name="Muhammad Hisyam" userId="5c1de6e8726fea1c" providerId="LiveId" clId="{EB200B70-EB26-4B26-B611-6C7691270576}" dt="2021-10-20T05:09:38.182" v="2894"/>
          <ac:cxnSpMkLst>
            <pc:docMk/>
            <pc:sldMk cId="3023252960" sldId="288"/>
            <ac:cxnSpMk id="5" creationId="{81A2ACC7-178C-4614-BF69-E2C4FA824AFF}"/>
          </ac:cxnSpMkLst>
        </pc:cxnChg>
      </pc:sldChg>
      <pc:sldChg chg="addSp delSp modSp new del mod">
        <pc:chgData name="Muhammad Hisyam" userId="5c1de6e8726fea1c" providerId="LiveId" clId="{EB200B70-EB26-4B26-B611-6C7691270576}" dt="2021-10-20T07:50:11.915" v="5355" actId="47"/>
        <pc:sldMkLst>
          <pc:docMk/>
          <pc:sldMk cId="336995644" sldId="289"/>
        </pc:sldMkLst>
        <pc:spChg chg="del">
          <ac:chgData name="Muhammad Hisyam" userId="5c1de6e8726fea1c" providerId="LiveId" clId="{EB200B70-EB26-4B26-B611-6C7691270576}" dt="2021-10-20T05:13:44.772" v="3260" actId="478"/>
          <ac:spMkLst>
            <pc:docMk/>
            <pc:sldMk cId="336995644" sldId="289"/>
            <ac:spMk id="2" creationId="{B5ED29DB-F2DD-4F94-8A12-4347879AD7A6}"/>
          </ac:spMkLst>
        </pc:spChg>
        <pc:spChg chg="del">
          <ac:chgData name="Muhammad Hisyam" userId="5c1de6e8726fea1c" providerId="LiveId" clId="{EB200B70-EB26-4B26-B611-6C7691270576}" dt="2021-10-20T05:13:44.772" v="3260" actId="478"/>
          <ac:spMkLst>
            <pc:docMk/>
            <pc:sldMk cId="336995644" sldId="289"/>
            <ac:spMk id="3" creationId="{311CF632-C126-497E-91C2-85F16516187A}"/>
          </ac:spMkLst>
        </pc:spChg>
        <pc:spChg chg="add del">
          <ac:chgData name="Muhammad Hisyam" userId="5c1de6e8726fea1c" providerId="LiveId" clId="{EB200B70-EB26-4B26-B611-6C7691270576}" dt="2021-10-20T05:13:15.655" v="3257" actId="22"/>
          <ac:spMkLst>
            <pc:docMk/>
            <pc:sldMk cId="336995644" sldId="289"/>
            <ac:spMk id="5" creationId="{6A473CBD-A52A-4293-904C-3D30E7A9FAF2}"/>
          </ac:spMkLst>
        </pc:spChg>
        <pc:spChg chg="add del">
          <ac:chgData name="Muhammad Hisyam" userId="5c1de6e8726fea1c" providerId="LiveId" clId="{EB200B70-EB26-4B26-B611-6C7691270576}" dt="2021-10-20T05:13:24.409" v="3259" actId="22"/>
          <ac:spMkLst>
            <pc:docMk/>
            <pc:sldMk cId="336995644" sldId="289"/>
            <ac:spMk id="7" creationId="{F23F92AC-A7EA-486E-A532-32A0FD6D1E0D}"/>
          </ac:spMkLst>
        </pc:spChg>
        <pc:spChg chg="add mod">
          <ac:chgData name="Muhammad Hisyam" userId="5c1de6e8726fea1c" providerId="LiveId" clId="{EB200B70-EB26-4B26-B611-6C7691270576}" dt="2021-10-20T05:29:37.064" v="3413" actId="20577"/>
          <ac:spMkLst>
            <pc:docMk/>
            <pc:sldMk cId="336995644" sldId="289"/>
            <ac:spMk id="12" creationId="{D9AFCDB4-1227-42B9-B01F-53F1BEB4DAD0}"/>
          </ac:spMkLst>
        </pc:spChg>
        <pc:spChg chg="add mod">
          <ac:chgData name="Muhammad Hisyam" userId="5c1de6e8726fea1c" providerId="LiveId" clId="{EB200B70-EB26-4B26-B611-6C7691270576}" dt="2021-10-20T05:29:41.832" v="3419" actId="20577"/>
          <ac:spMkLst>
            <pc:docMk/>
            <pc:sldMk cId="336995644" sldId="289"/>
            <ac:spMk id="13" creationId="{FAD79EE8-8DFF-4545-A65F-CF59B700251E}"/>
          </ac:spMkLst>
        </pc:spChg>
        <pc:picChg chg="add mod">
          <ac:chgData name="Muhammad Hisyam" userId="5c1de6e8726fea1c" providerId="LiveId" clId="{EB200B70-EB26-4B26-B611-6C7691270576}" dt="2021-10-20T05:29:28.886" v="3398" actId="1076"/>
          <ac:picMkLst>
            <pc:docMk/>
            <pc:sldMk cId="336995644" sldId="289"/>
            <ac:picMk id="9" creationId="{B41A93DC-DA35-44BF-8E93-30CD4B6D1F0B}"/>
          </ac:picMkLst>
        </pc:picChg>
        <pc:picChg chg="add mod">
          <ac:chgData name="Muhammad Hisyam" userId="5c1de6e8726fea1c" providerId="LiveId" clId="{EB200B70-EB26-4B26-B611-6C7691270576}" dt="2021-10-20T05:29:26.913" v="3397" actId="1076"/>
          <ac:picMkLst>
            <pc:docMk/>
            <pc:sldMk cId="336995644" sldId="289"/>
            <ac:picMk id="11" creationId="{8E01E2B2-4F9A-4817-9FAC-123F0635B7FB}"/>
          </ac:picMkLst>
        </pc:picChg>
      </pc:sldChg>
      <pc:sldChg chg="addSp delSp modSp new mod">
        <pc:chgData name="Muhammad Hisyam" userId="5c1de6e8726fea1c" providerId="LiveId" clId="{EB200B70-EB26-4B26-B611-6C7691270576}" dt="2021-10-20T08:12:21.901" v="5686" actId="20577"/>
        <pc:sldMkLst>
          <pc:docMk/>
          <pc:sldMk cId="1596678522" sldId="290"/>
        </pc:sldMkLst>
        <pc:spChg chg="del">
          <ac:chgData name="Muhammad Hisyam" userId="5c1de6e8726fea1c" providerId="LiveId" clId="{EB200B70-EB26-4B26-B611-6C7691270576}" dt="2021-10-20T05:30:11.239" v="3421" actId="478"/>
          <ac:spMkLst>
            <pc:docMk/>
            <pc:sldMk cId="1596678522" sldId="290"/>
            <ac:spMk id="2" creationId="{47B9C885-94F6-4583-B461-3336E0DBB5F8}"/>
          </ac:spMkLst>
        </pc:spChg>
        <pc:spChg chg="del">
          <ac:chgData name="Muhammad Hisyam" userId="5c1de6e8726fea1c" providerId="LiveId" clId="{EB200B70-EB26-4B26-B611-6C7691270576}" dt="2021-10-20T05:30:11.239" v="3421" actId="478"/>
          <ac:spMkLst>
            <pc:docMk/>
            <pc:sldMk cId="1596678522" sldId="290"/>
            <ac:spMk id="3" creationId="{25243282-105D-48F7-A8EA-B469F51FF993}"/>
          </ac:spMkLst>
        </pc:spChg>
        <pc:spChg chg="add del mod">
          <ac:chgData name="Muhammad Hisyam" userId="5c1de6e8726fea1c" providerId="LiveId" clId="{EB200B70-EB26-4B26-B611-6C7691270576}" dt="2021-10-20T07:57:00.060" v="5356" actId="478"/>
          <ac:spMkLst>
            <pc:docMk/>
            <pc:sldMk cId="1596678522" sldId="290"/>
            <ac:spMk id="4" creationId="{5F739537-BC29-4F3E-862C-9745CF5A0B59}"/>
          </ac:spMkLst>
        </pc:spChg>
        <pc:spChg chg="add del mod">
          <ac:chgData name="Muhammad Hisyam" userId="5c1de6e8726fea1c" providerId="LiveId" clId="{EB200B70-EB26-4B26-B611-6C7691270576}" dt="2021-10-20T07:58:33.560" v="5367" actId="11529"/>
          <ac:spMkLst>
            <pc:docMk/>
            <pc:sldMk cId="1596678522" sldId="290"/>
            <ac:spMk id="8" creationId="{A90FD8B2-EB40-4584-94C2-348205AA94E9}"/>
          </ac:spMkLst>
        </pc:spChg>
        <pc:spChg chg="add mod">
          <ac:chgData name="Muhammad Hisyam" userId="5c1de6e8726fea1c" providerId="LiveId" clId="{EB200B70-EB26-4B26-B611-6C7691270576}" dt="2021-10-20T08:00:45.757" v="5407" actId="1076"/>
          <ac:spMkLst>
            <pc:docMk/>
            <pc:sldMk cId="1596678522" sldId="290"/>
            <ac:spMk id="9" creationId="{331E728B-0A4E-40FB-A783-B9B9232D35CD}"/>
          </ac:spMkLst>
        </pc:spChg>
        <pc:spChg chg="add del">
          <ac:chgData name="Muhammad Hisyam" userId="5c1de6e8726fea1c" providerId="LiveId" clId="{EB200B70-EB26-4B26-B611-6C7691270576}" dt="2021-10-20T07:59:38.500" v="5374" actId="478"/>
          <ac:spMkLst>
            <pc:docMk/>
            <pc:sldMk cId="1596678522" sldId="290"/>
            <ac:spMk id="10" creationId="{FC7F9A02-93AB-495C-8A96-970261631CCC}"/>
          </ac:spMkLst>
        </pc:spChg>
        <pc:spChg chg="add mod">
          <ac:chgData name="Muhammad Hisyam" userId="5c1de6e8726fea1c" providerId="LiveId" clId="{EB200B70-EB26-4B26-B611-6C7691270576}" dt="2021-10-20T08:00:45.757" v="5407" actId="1076"/>
          <ac:spMkLst>
            <pc:docMk/>
            <pc:sldMk cId="1596678522" sldId="290"/>
            <ac:spMk id="11" creationId="{00EF8750-ABE2-459E-9E0A-7F5A7D7EDC05}"/>
          </ac:spMkLst>
        </pc:spChg>
        <pc:spChg chg="add mod">
          <ac:chgData name="Muhammad Hisyam" userId="5c1de6e8726fea1c" providerId="LiveId" clId="{EB200B70-EB26-4B26-B611-6C7691270576}" dt="2021-10-20T08:12:21.901" v="5686" actId="20577"/>
          <ac:spMkLst>
            <pc:docMk/>
            <pc:sldMk cId="1596678522" sldId="290"/>
            <ac:spMk id="12" creationId="{1A007B28-F2C1-40FC-8A2E-946E99769CDA}"/>
          </ac:spMkLst>
        </pc:spChg>
        <pc:cxnChg chg="add del mod">
          <ac:chgData name="Muhammad Hisyam" userId="5c1de6e8726fea1c" providerId="LiveId" clId="{EB200B70-EB26-4B26-B611-6C7691270576}" dt="2021-10-20T07:58:21.648" v="5363" actId="478"/>
          <ac:cxnSpMkLst>
            <pc:docMk/>
            <pc:sldMk cId="1596678522" sldId="290"/>
            <ac:cxnSpMk id="6" creationId="{9D0088FE-381D-49F2-A8A5-407B01A2E810}"/>
          </ac:cxnSpMkLst>
        </pc:cxnChg>
      </pc:sldChg>
      <pc:sldChg chg="addSp modSp new mod">
        <pc:chgData name="Muhammad Hisyam" userId="5c1de6e8726fea1c" providerId="LiveId" clId="{EB200B70-EB26-4B26-B611-6C7691270576}" dt="2021-10-20T05:32:38.072" v="3622" actId="20577"/>
        <pc:sldMkLst>
          <pc:docMk/>
          <pc:sldMk cId="2050468173" sldId="291"/>
        </pc:sldMkLst>
        <pc:spChg chg="mod">
          <ac:chgData name="Muhammad Hisyam" userId="5c1de6e8726fea1c" providerId="LiveId" clId="{EB200B70-EB26-4B26-B611-6C7691270576}" dt="2021-10-20T05:31:35.642" v="3507" actId="20577"/>
          <ac:spMkLst>
            <pc:docMk/>
            <pc:sldMk cId="2050468173" sldId="291"/>
            <ac:spMk id="2" creationId="{609A9D9D-584E-49A0-9600-C3B403135776}"/>
          </ac:spMkLst>
        </pc:spChg>
        <pc:spChg chg="mod">
          <ac:chgData name="Muhammad Hisyam" userId="5c1de6e8726fea1c" providerId="LiveId" clId="{EB200B70-EB26-4B26-B611-6C7691270576}" dt="2021-10-20T05:32:38.072" v="3622" actId="20577"/>
          <ac:spMkLst>
            <pc:docMk/>
            <pc:sldMk cId="2050468173" sldId="291"/>
            <ac:spMk id="3" creationId="{F5287848-AA09-4973-B631-F6FF4EB4377C}"/>
          </ac:spMkLst>
        </pc:spChg>
        <pc:spChg chg="add mod">
          <ac:chgData name="Muhammad Hisyam" userId="5c1de6e8726fea1c" providerId="LiveId" clId="{EB200B70-EB26-4B26-B611-6C7691270576}" dt="2021-10-20T05:31:29.734" v="3494" actId="20577"/>
          <ac:spMkLst>
            <pc:docMk/>
            <pc:sldMk cId="2050468173" sldId="291"/>
            <ac:spMk id="4" creationId="{8AC25646-552B-46C1-8428-5620B80083C5}"/>
          </ac:spMkLst>
        </pc:spChg>
      </pc:sldChg>
      <pc:sldChg chg="addSp delSp modSp new add del mod">
        <pc:chgData name="Muhammad Hisyam" userId="5c1de6e8726fea1c" providerId="LiveId" clId="{EB200B70-EB26-4B26-B611-6C7691270576}" dt="2021-10-20T08:16:56.532" v="5715" actId="1076"/>
        <pc:sldMkLst>
          <pc:docMk/>
          <pc:sldMk cId="3205536023" sldId="292"/>
        </pc:sldMkLst>
        <pc:spChg chg="del">
          <ac:chgData name="Muhammad Hisyam" userId="5c1de6e8726fea1c" providerId="LiveId" clId="{EB200B70-EB26-4B26-B611-6C7691270576}" dt="2021-10-20T05:33:14.580" v="3626" actId="478"/>
          <ac:spMkLst>
            <pc:docMk/>
            <pc:sldMk cId="3205536023" sldId="292"/>
            <ac:spMk id="2" creationId="{151DED5E-E8F8-47E1-B2AF-3AF41F0B7266}"/>
          </ac:spMkLst>
        </pc:spChg>
        <pc:spChg chg="del">
          <ac:chgData name="Muhammad Hisyam" userId="5c1de6e8726fea1c" providerId="LiveId" clId="{EB200B70-EB26-4B26-B611-6C7691270576}" dt="2021-10-20T05:33:14.580" v="3626" actId="478"/>
          <ac:spMkLst>
            <pc:docMk/>
            <pc:sldMk cId="3205536023" sldId="292"/>
            <ac:spMk id="3" creationId="{3C7EA3BB-F96B-4950-84E3-0F2381394166}"/>
          </ac:spMkLst>
        </pc:spChg>
        <pc:spChg chg="add mod">
          <ac:chgData name="Muhammad Hisyam" userId="5c1de6e8726fea1c" providerId="LiveId" clId="{EB200B70-EB26-4B26-B611-6C7691270576}" dt="2021-10-20T05:37:26.066" v="4050" actId="1076"/>
          <ac:spMkLst>
            <pc:docMk/>
            <pc:sldMk cId="3205536023" sldId="292"/>
            <ac:spMk id="4" creationId="{6932E4A3-A393-49C5-A5AC-66973BA7C8BD}"/>
          </ac:spMkLst>
        </pc:spChg>
        <pc:spChg chg="add del mod">
          <ac:chgData name="Muhammad Hisyam" userId="5c1de6e8726fea1c" providerId="LiveId" clId="{EB200B70-EB26-4B26-B611-6C7691270576}" dt="2021-10-20T05:34:21.221" v="3645"/>
          <ac:spMkLst>
            <pc:docMk/>
            <pc:sldMk cId="3205536023" sldId="292"/>
            <ac:spMk id="6" creationId="{61E447DD-53C0-4FA3-957A-426881E2CFA1}"/>
          </ac:spMkLst>
        </pc:spChg>
        <pc:spChg chg="add mod">
          <ac:chgData name="Muhammad Hisyam" userId="5c1de6e8726fea1c" providerId="LiveId" clId="{EB200B70-EB26-4B26-B611-6C7691270576}" dt="2021-10-20T08:16:56.532" v="5715" actId="1076"/>
          <ac:spMkLst>
            <pc:docMk/>
            <pc:sldMk cId="3205536023" sldId="292"/>
            <ac:spMk id="7" creationId="{0C2AB46F-C14A-43CB-96D3-CFEF15878714}"/>
          </ac:spMkLst>
        </pc:spChg>
        <pc:cxnChg chg="add mod">
          <ac:chgData name="Muhammad Hisyam" userId="5c1de6e8726fea1c" providerId="LiveId" clId="{EB200B70-EB26-4B26-B611-6C7691270576}" dt="2021-10-20T06:59:41.083" v="4875" actId="1076"/>
          <ac:cxnSpMkLst>
            <pc:docMk/>
            <pc:sldMk cId="3205536023" sldId="292"/>
            <ac:cxnSpMk id="5" creationId="{9F2F77F6-CE17-4E06-BC22-882A695AA5C5}"/>
          </ac:cxnSpMkLst>
        </pc:cxnChg>
      </pc:sldChg>
      <pc:sldChg chg="addSp delSp modSp add mod ord">
        <pc:chgData name="Muhammad Hisyam" userId="5c1de6e8726fea1c" providerId="LiveId" clId="{EB200B70-EB26-4B26-B611-6C7691270576}" dt="2021-10-20T08:18:21.278" v="5795" actId="478"/>
        <pc:sldMkLst>
          <pc:docMk/>
          <pc:sldMk cId="1692327501" sldId="293"/>
        </pc:sldMkLst>
        <pc:spChg chg="add del mod">
          <ac:chgData name="Muhammad Hisyam" userId="5c1de6e8726fea1c" providerId="LiveId" clId="{EB200B70-EB26-4B26-B611-6C7691270576}" dt="2021-10-20T08:18:21.278" v="5795" actId="478"/>
          <ac:spMkLst>
            <pc:docMk/>
            <pc:sldMk cId="1692327501" sldId="293"/>
            <ac:spMk id="2" creationId="{4B9AF28A-2506-4D91-9ABB-5920E2EB8414}"/>
          </ac:spMkLst>
        </pc:spChg>
        <pc:spChg chg="mod">
          <ac:chgData name="Muhammad Hisyam" userId="5c1de6e8726fea1c" providerId="LiveId" clId="{EB200B70-EB26-4B26-B611-6C7691270576}" dt="2021-10-20T05:41:56.452" v="4355" actId="1076"/>
          <ac:spMkLst>
            <pc:docMk/>
            <pc:sldMk cId="1692327501" sldId="293"/>
            <ac:spMk id="5" creationId="{78E2EE1F-B7A9-4671-94EF-B2EFE5A54419}"/>
          </ac:spMkLst>
        </pc:spChg>
      </pc:sldChg>
      <pc:sldChg chg="addSp delSp modSp new mod">
        <pc:chgData name="Muhammad Hisyam" userId="5c1de6e8726fea1c" providerId="LiveId" clId="{EB200B70-EB26-4B26-B611-6C7691270576}" dt="2021-10-20T05:40:05.853" v="4078" actId="1076"/>
        <pc:sldMkLst>
          <pc:docMk/>
          <pc:sldMk cId="95502914" sldId="294"/>
        </pc:sldMkLst>
        <pc:spChg chg="del">
          <ac:chgData name="Muhammad Hisyam" userId="5c1de6e8726fea1c" providerId="LiveId" clId="{EB200B70-EB26-4B26-B611-6C7691270576}" dt="2021-10-20T05:39:48.623" v="4053" actId="478"/>
          <ac:spMkLst>
            <pc:docMk/>
            <pc:sldMk cId="95502914" sldId="294"/>
            <ac:spMk id="2" creationId="{A0B03866-AF53-48D0-A0BF-FB50DDD2580B}"/>
          </ac:spMkLst>
        </pc:spChg>
        <pc:spChg chg="del">
          <ac:chgData name="Muhammad Hisyam" userId="5c1de6e8726fea1c" providerId="LiveId" clId="{EB200B70-EB26-4B26-B611-6C7691270576}" dt="2021-10-20T05:39:48.623" v="4053" actId="478"/>
          <ac:spMkLst>
            <pc:docMk/>
            <pc:sldMk cId="95502914" sldId="294"/>
            <ac:spMk id="3" creationId="{01F194A2-A2D5-47B1-B136-48905B7BC6B6}"/>
          </ac:spMkLst>
        </pc:spChg>
        <pc:spChg chg="add mod">
          <ac:chgData name="Muhammad Hisyam" userId="5c1de6e8726fea1c" providerId="LiveId" clId="{EB200B70-EB26-4B26-B611-6C7691270576}" dt="2021-10-20T05:40:05.853" v="4078" actId="1076"/>
          <ac:spMkLst>
            <pc:docMk/>
            <pc:sldMk cId="95502914" sldId="294"/>
            <ac:spMk id="4" creationId="{BCE415DE-60BC-4447-8C5A-1820FB28A16B}"/>
          </ac:spMkLst>
        </pc:spChg>
      </pc:sldChg>
      <pc:sldChg chg="addSp delSp modSp add mod">
        <pc:chgData name="Muhammad Hisyam" userId="5c1de6e8726fea1c" providerId="LiveId" clId="{EB200B70-EB26-4B26-B611-6C7691270576}" dt="2021-10-20T06:57:24.094" v="4832" actId="1036"/>
        <pc:sldMkLst>
          <pc:docMk/>
          <pc:sldMk cId="612568398" sldId="295"/>
        </pc:sldMkLst>
        <pc:spChg chg="add mod">
          <ac:chgData name="Muhammad Hisyam" userId="5c1de6e8726fea1c" providerId="LiveId" clId="{EB200B70-EB26-4B26-B611-6C7691270576}" dt="2021-10-20T06:52:58.316" v="4508" actId="164"/>
          <ac:spMkLst>
            <pc:docMk/>
            <pc:sldMk cId="612568398" sldId="295"/>
            <ac:spMk id="2" creationId="{94A96DC3-4F04-4384-A2A0-36547362F268}"/>
          </ac:spMkLst>
        </pc:spChg>
        <pc:spChg chg="add mod">
          <ac:chgData name="Muhammad Hisyam" userId="5c1de6e8726fea1c" providerId="LiveId" clId="{EB200B70-EB26-4B26-B611-6C7691270576}" dt="2021-10-20T06:57:06.449" v="4815" actId="114"/>
          <ac:spMkLst>
            <pc:docMk/>
            <pc:sldMk cId="612568398" sldId="295"/>
            <ac:spMk id="3" creationId="{08600A39-7352-4C7D-8E14-D12DC926D087}"/>
          </ac:spMkLst>
        </pc:spChg>
        <pc:spChg chg="mod">
          <ac:chgData name="Muhammad Hisyam" userId="5c1de6e8726fea1c" providerId="LiveId" clId="{EB200B70-EB26-4B26-B611-6C7691270576}" dt="2021-10-20T06:51:05.520" v="4400" actId="1076"/>
          <ac:spMkLst>
            <pc:docMk/>
            <pc:sldMk cId="612568398" sldId="295"/>
            <ac:spMk id="9" creationId="{6745C0B4-74B2-4685-AFA8-4814E18296C0}"/>
          </ac:spMkLst>
        </pc:spChg>
        <pc:spChg chg="add del mod">
          <ac:chgData name="Muhammad Hisyam" userId="5c1de6e8726fea1c" providerId="LiveId" clId="{EB200B70-EB26-4B26-B611-6C7691270576}" dt="2021-10-20T06:57:16.769" v="4816" actId="478"/>
          <ac:spMkLst>
            <pc:docMk/>
            <pc:sldMk cId="612568398" sldId="295"/>
            <ac:spMk id="13" creationId="{CC17C5DC-B357-4771-A443-40DFB47F3B8A}"/>
          </ac:spMkLst>
        </pc:spChg>
        <pc:spChg chg="del">
          <ac:chgData name="Muhammad Hisyam" userId="5c1de6e8726fea1c" providerId="LiveId" clId="{EB200B70-EB26-4B26-B611-6C7691270576}" dt="2021-10-20T06:51:11.100" v="4401" actId="478"/>
          <ac:spMkLst>
            <pc:docMk/>
            <pc:sldMk cId="612568398" sldId="295"/>
            <ac:spMk id="16" creationId="{6ADFA526-3BE6-486C-A49E-C2854A478E31}"/>
          </ac:spMkLst>
        </pc:spChg>
        <pc:spChg chg="del">
          <ac:chgData name="Muhammad Hisyam" userId="5c1de6e8726fea1c" providerId="LiveId" clId="{EB200B70-EB26-4B26-B611-6C7691270576}" dt="2021-10-20T06:51:11.100" v="4401" actId="478"/>
          <ac:spMkLst>
            <pc:docMk/>
            <pc:sldMk cId="612568398" sldId="295"/>
            <ac:spMk id="17" creationId="{A5FA279B-443C-4230-AB2E-7E3C5ABD648C}"/>
          </ac:spMkLst>
        </pc:spChg>
        <pc:spChg chg="add mod">
          <ac:chgData name="Muhammad Hisyam" userId="5c1de6e8726fea1c" providerId="LiveId" clId="{EB200B70-EB26-4B26-B611-6C7691270576}" dt="2021-10-20T06:52:56.614" v="4507" actId="571"/>
          <ac:spMkLst>
            <pc:docMk/>
            <pc:sldMk cId="612568398" sldId="295"/>
            <ac:spMk id="18" creationId="{497D3565-AC4A-4BE1-B1B3-F890C91DC4D1}"/>
          </ac:spMkLst>
        </pc:spChg>
        <pc:spChg chg="del">
          <ac:chgData name="Muhammad Hisyam" userId="5c1de6e8726fea1c" providerId="LiveId" clId="{EB200B70-EB26-4B26-B611-6C7691270576}" dt="2021-10-20T06:51:11.100" v="4401" actId="478"/>
          <ac:spMkLst>
            <pc:docMk/>
            <pc:sldMk cId="612568398" sldId="295"/>
            <ac:spMk id="19" creationId="{E6611603-590F-4910-9CF8-1C4142C7395A}"/>
          </ac:spMkLst>
        </pc:spChg>
        <pc:spChg chg="del">
          <ac:chgData name="Muhammad Hisyam" userId="5c1de6e8726fea1c" providerId="LiveId" clId="{EB200B70-EB26-4B26-B611-6C7691270576}" dt="2021-10-20T06:51:11.100" v="4401" actId="478"/>
          <ac:spMkLst>
            <pc:docMk/>
            <pc:sldMk cId="612568398" sldId="295"/>
            <ac:spMk id="20" creationId="{559694EE-FDDB-43EC-A997-DFE1901ACC8C}"/>
          </ac:spMkLst>
        </pc:spChg>
        <pc:spChg chg="del">
          <ac:chgData name="Muhammad Hisyam" userId="5c1de6e8726fea1c" providerId="LiveId" clId="{EB200B70-EB26-4B26-B611-6C7691270576}" dt="2021-10-20T06:51:11.100" v="4401" actId="478"/>
          <ac:spMkLst>
            <pc:docMk/>
            <pc:sldMk cId="612568398" sldId="295"/>
            <ac:spMk id="21" creationId="{ADE8FE0D-2669-45EB-B5AD-FBBA9CE826C7}"/>
          </ac:spMkLst>
        </pc:spChg>
        <pc:spChg chg="del">
          <ac:chgData name="Muhammad Hisyam" userId="5c1de6e8726fea1c" providerId="LiveId" clId="{EB200B70-EB26-4B26-B611-6C7691270576}" dt="2021-10-20T06:51:11.100" v="4401" actId="478"/>
          <ac:spMkLst>
            <pc:docMk/>
            <pc:sldMk cId="612568398" sldId="295"/>
            <ac:spMk id="22" creationId="{76A1D018-2401-4C99-971B-3A4C6F9BFB95}"/>
          </ac:spMkLst>
        </pc:spChg>
        <pc:spChg chg="del">
          <ac:chgData name="Muhammad Hisyam" userId="5c1de6e8726fea1c" providerId="LiveId" clId="{EB200B70-EB26-4B26-B611-6C7691270576}" dt="2021-10-20T06:51:11.100" v="4401" actId="478"/>
          <ac:spMkLst>
            <pc:docMk/>
            <pc:sldMk cId="612568398" sldId="295"/>
            <ac:spMk id="23" creationId="{34D23E65-7882-4D1F-BAF6-3E28DC575292}"/>
          </ac:spMkLst>
        </pc:spChg>
        <pc:spChg chg="del">
          <ac:chgData name="Muhammad Hisyam" userId="5c1de6e8726fea1c" providerId="LiveId" clId="{EB200B70-EB26-4B26-B611-6C7691270576}" dt="2021-10-20T06:51:11.100" v="4401" actId="478"/>
          <ac:spMkLst>
            <pc:docMk/>
            <pc:sldMk cId="612568398" sldId="295"/>
            <ac:spMk id="24" creationId="{8FB86413-A1D7-4606-8D07-928D5F189B2A}"/>
          </ac:spMkLst>
        </pc:spChg>
        <pc:spChg chg="del">
          <ac:chgData name="Muhammad Hisyam" userId="5c1de6e8726fea1c" providerId="LiveId" clId="{EB200B70-EB26-4B26-B611-6C7691270576}" dt="2021-10-20T06:51:11.100" v="4401" actId="478"/>
          <ac:spMkLst>
            <pc:docMk/>
            <pc:sldMk cId="612568398" sldId="295"/>
            <ac:spMk id="25" creationId="{A15B9F38-FBC6-40AA-9452-E28ECA3D0416}"/>
          </ac:spMkLst>
        </pc:spChg>
        <pc:spChg chg="add mod">
          <ac:chgData name="Muhammad Hisyam" userId="5c1de6e8726fea1c" providerId="LiveId" clId="{EB200B70-EB26-4B26-B611-6C7691270576}" dt="2021-10-20T06:52:56.614" v="4507" actId="571"/>
          <ac:spMkLst>
            <pc:docMk/>
            <pc:sldMk cId="612568398" sldId="295"/>
            <ac:spMk id="26" creationId="{6E0605F0-764A-410F-B7E2-8C94B89A171E}"/>
          </ac:spMkLst>
        </pc:spChg>
        <pc:spChg chg="add mod">
          <ac:chgData name="Muhammad Hisyam" userId="5c1de6e8726fea1c" providerId="LiveId" clId="{EB200B70-EB26-4B26-B611-6C7691270576}" dt="2021-10-20T06:52:56.243" v="4506" actId="571"/>
          <ac:spMkLst>
            <pc:docMk/>
            <pc:sldMk cId="612568398" sldId="295"/>
            <ac:spMk id="27" creationId="{6D7AE631-258E-4684-9725-266149C33D1B}"/>
          </ac:spMkLst>
        </pc:spChg>
        <pc:spChg chg="add mod">
          <ac:chgData name="Muhammad Hisyam" userId="5c1de6e8726fea1c" providerId="LiveId" clId="{EB200B70-EB26-4B26-B611-6C7691270576}" dt="2021-10-20T06:52:56.243" v="4506" actId="571"/>
          <ac:spMkLst>
            <pc:docMk/>
            <pc:sldMk cId="612568398" sldId="295"/>
            <ac:spMk id="28" creationId="{2A7B8C2D-BA4E-455F-A9A9-E3C0A7FC0CEC}"/>
          </ac:spMkLst>
        </pc:spChg>
        <pc:spChg chg="add mod">
          <ac:chgData name="Muhammad Hisyam" userId="5c1de6e8726fea1c" providerId="LiveId" clId="{EB200B70-EB26-4B26-B611-6C7691270576}" dt="2021-10-20T06:52:55.943" v="4505" actId="571"/>
          <ac:spMkLst>
            <pc:docMk/>
            <pc:sldMk cId="612568398" sldId="295"/>
            <ac:spMk id="29" creationId="{B2B5C097-E543-4901-A3EA-92C56D1E1C55}"/>
          </ac:spMkLst>
        </pc:spChg>
        <pc:spChg chg="add mod">
          <ac:chgData name="Muhammad Hisyam" userId="5c1de6e8726fea1c" providerId="LiveId" clId="{EB200B70-EB26-4B26-B611-6C7691270576}" dt="2021-10-20T06:52:55.943" v="4505" actId="571"/>
          <ac:spMkLst>
            <pc:docMk/>
            <pc:sldMk cId="612568398" sldId="295"/>
            <ac:spMk id="30" creationId="{614F5B67-37FC-4E55-8131-102347096F25}"/>
          </ac:spMkLst>
        </pc:spChg>
        <pc:spChg chg="mod">
          <ac:chgData name="Muhammad Hisyam" userId="5c1de6e8726fea1c" providerId="LiveId" clId="{EB200B70-EB26-4B26-B611-6C7691270576}" dt="2021-10-20T06:55:20.594" v="4618" actId="20577"/>
          <ac:spMkLst>
            <pc:docMk/>
            <pc:sldMk cId="612568398" sldId="295"/>
            <ac:spMk id="32" creationId="{0C06C1C4-9F0D-4646-8A65-3B624C5A0AC1}"/>
          </ac:spMkLst>
        </pc:spChg>
        <pc:spChg chg="mod">
          <ac:chgData name="Muhammad Hisyam" userId="5c1de6e8726fea1c" providerId="LiveId" clId="{EB200B70-EB26-4B26-B611-6C7691270576}" dt="2021-10-20T06:57:00.998" v="4813" actId="114"/>
          <ac:spMkLst>
            <pc:docMk/>
            <pc:sldMk cId="612568398" sldId="295"/>
            <ac:spMk id="33" creationId="{3EDB4806-9551-48E0-BC97-2D187F510861}"/>
          </ac:spMkLst>
        </pc:spChg>
        <pc:spChg chg="mod">
          <ac:chgData name="Muhammad Hisyam" userId="5c1de6e8726fea1c" providerId="LiveId" clId="{EB200B70-EB26-4B26-B611-6C7691270576}" dt="2021-10-20T06:55:24.107" v="4620" actId="20577"/>
          <ac:spMkLst>
            <pc:docMk/>
            <pc:sldMk cId="612568398" sldId="295"/>
            <ac:spMk id="35" creationId="{1E94CA90-9B2D-42A9-A919-690409250429}"/>
          </ac:spMkLst>
        </pc:spChg>
        <pc:spChg chg="mod">
          <ac:chgData name="Muhammad Hisyam" userId="5c1de6e8726fea1c" providerId="LiveId" clId="{EB200B70-EB26-4B26-B611-6C7691270576}" dt="2021-10-20T06:55:55.888" v="4683" actId="20577"/>
          <ac:spMkLst>
            <pc:docMk/>
            <pc:sldMk cId="612568398" sldId="295"/>
            <ac:spMk id="36" creationId="{3551D0A7-0304-48FF-8B15-7E7E0D59BE8C}"/>
          </ac:spMkLst>
        </pc:spChg>
        <pc:spChg chg="mod">
          <ac:chgData name="Muhammad Hisyam" userId="5c1de6e8726fea1c" providerId="LiveId" clId="{EB200B70-EB26-4B26-B611-6C7691270576}" dt="2021-10-20T06:56:20.707" v="4752" actId="20577"/>
          <ac:spMkLst>
            <pc:docMk/>
            <pc:sldMk cId="612568398" sldId="295"/>
            <ac:spMk id="38" creationId="{44D37E0A-0B6D-4F62-9E69-FB4EB98A7557}"/>
          </ac:spMkLst>
        </pc:spChg>
        <pc:spChg chg="mod">
          <ac:chgData name="Muhammad Hisyam" userId="5c1de6e8726fea1c" providerId="LiveId" clId="{EB200B70-EB26-4B26-B611-6C7691270576}" dt="2021-10-20T06:56:52.764" v="4807" actId="114"/>
          <ac:spMkLst>
            <pc:docMk/>
            <pc:sldMk cId="612568398" sldId="295"/>
            <ac:spMk id="39" creationId="{F5DA03B4-F5A1-44E0-B5E4-86C0EC5BDFAA}"/>
          </ac:spMkLst>
        </pc:spChg>
        <pc:spChg chg="mod">
          <ac:chgData name="Muhammad Hisyam" userId="5c1de6e8726fea1c" providerId="LiveId" clId="{EB200B70-EB26-4B26-B611-6C7691270576}" dt="2021-10-20T06:56:23.934" v="4754" actId="20577"/>
          <ac:spMkLst>
            <pc:docMk/>
            <pc:sldMk cId="612568398" sldId="295"/>
            <ac:spMk id="41" creationId="{F2B44261-5B7D-4749-989C-95EB1BE32CD8}"/>
          </ac:spMkLst>
        </pc:spChg>
        <pc:spChg chg="mod">
          <ac:chgData name="Muhammad Hisyam" userId="5c1de6e8726fea1c" providerId="LiveId" clId="{EB200B70-EB26-4B26-B611-6C7691270576}" dt="2021-10-20T06:57:24.094" v="4832" actId="1036"/>
          <ac:spMkLst>
            <pc:docMk/>
            <pc:sldMk cId="612568398" sldId="295"/>
            <ac:spMk id="42" creationId="{98F3C776-0653-4FCD-8930-088C37A64252}"/>
          </ac:spMkLst>
        </pc:spChg>
        <pc:grpChg chg="add mod">
          <ac:chgData name="Muhammad Hisyam" userId="5c1de6e8726fea1c" providerId="LiveId" clId="{EB200B70-EB26-4B26-B611-6C7691270576}" dt="2021-10-20T06:54:10.489" v="4519" actId="1076"/>
          <ac:grpSpMkLst>
            <pc:docMk/>
            <pc:sldMk cId="612568398" sldId="295"/>
            <ac:grpSpMk id="4" creationId="{EEDE6184-BC25-4956-8232-660580C512E6}"/>
          </ac:grpSpMkLst>
        </pc:grpChg>
        <pc:grpChg chg="add mod">
          <ac:chgData name="Muhammad Hisyam" userId="5c1de6e8726fea1c" providerId="LiveId" clId="{EB200B70-EB26-4B26-B611-6C7691270576}" dt="2021-10-20T06:54:22.132" v="4520" actId="465"/>
          <ac:grpSpMkLst>
            <pc:docMk/>
            <pc:sldMk cId="612568398" sldId="295"/>
            <ac:grpSpMk id="31" creationId="{A1450031-CDF6-49C7-B80E-AD4AA28503A5}"/>
          </ac:grpSpMkLst>
        </pc:grpChg>
        <pc:grpChg chg="add mod">
          <ac:chgData name="Muhammad Hisyam" userId="5c1de6e8726fea1c" providerId="LiveId" clId="{EB200B70-EB26-4B26-B611-6C7691270576}" dt="2021-10-20T06:54:22.132" v="4520" actId="465"/>
          <ac:grpSpMkLst>
            <pc:docMk/>
            <pc:sldMk cId="612568398" sldId="295"/>
            <ac:grpSpMk id="34" creationId="{2F27199C-EF5F-4C64-AE64-BB7F929D0085}"/>
          </ac:grpSpMkLst>
        </pc:grpChg>
        <pc:grpChg chg="add mod">
          <ac:chgData name="Muhammad Hisyam" userId="5c1de6e8726fea1c" providerId="LiveId" clId="{EB200B70-EB26-4B26-B611-6C7691270576}" dt="2021-10-20T06:54:22.132" v="4520" actId="465"/>
          <ac:grpSpMkLst>
            <pc:docMk/>
            <pc:sldMk cId="612568398" sldId="295"/>
            <ac:grpSpMk id="37" creationId="{58222775-0576-4572-844E-0D854B82E482}"/>
          </ac:grpSpMkLst>
        </pc:grpChg>
        <pc:grpChg chg="add mod">
          <ac:chgData name="Muhammad Hisyam" userId="5c1de6e8726fea1c" providerId="LiveId" clId="{EB200B70-EB26-4B26-B611-6C7691270576}" dt="2021-10-20T06:54:03.189" v="4518" actId="1076"/>
          <ac:grpSpMkLst>
            <pc:docMk/>
            <pc:sldMk cId="612568398" sldId="295"/>
            <ac:grpSpMk id="40" creationId="{36DE18BF-7762-4E3E-8BAF-D9BE47FC6148}"/>
          </ac:grpSpMkLst>
        </pc:grpChg>
      </pc:sldChg>
      <pc:sldChg chg="addSp delSp modSp new mod modClrScheme chgLayout">
        <pc:chgData name="Muhammad Hisyam" userId="5c1de6e8726fea1c" providerId="LiveId" clId="{EB200B70-EB26-4B26-B611-6C7691270576}" dt="2021-10-20T08:18:50.703" v="5839" actId="27636"/>
        <pc:sldMkLst>
          <pc:docMk/>
          <pc:sldMk cId="1804510648" sldId="296"/>
        </pc:sldMkLst>
        <pc:spChg chg="del mod ord">
          <ac:chgData name="Muhammad Hisyam" userId="5c1de6e8726fea1c" providerId="LiveId" clId="{EB200B70-EB26-4B26-B611-6C7691270576}" dt="2021-10-20T06:58:41.067" v="4835" actId="700"/>
          <ac:spMkLst>
            <pc:docMk/>
            <pc:sldMk cId="1804510648" sldId="296"/>
            <ac:spMk id="2" creationId="{1E343437-1777-41E1-B91A-72C35EEEBA84}"/>
          </ac:spMkLst>
        </pc:spChg>
        <pc:spChg chg="del">
          <ac:chgData name="Muhammad Hisyam" userId="5c1de6e8726fea1c" providerId="LiveId" clId="{EB200B70-EB26-4B26-B611-6C7691270576}" dt="2021-10-20T06:58:41.067" v="4835" actId="700"/>
          <ac:spMkLst>
            <pc:docMk/>
            <pc:sldMk cId="1804510648" sldId="296"/>
            <ac:spMk id="3" creationId="{BFF59175-C0D8-4790-8264-0A68155842D3}"/>
          </ac:spMkLst>
        </pc:spChg>
        <pc:spChg chg="add del mod ord">
          <ac:chgData name="Muhammad Hisyam" userId="5c1de6e8726fea1c" providerId="LiveId" clId="{EB200B70-EB26-4B26-B611-6C7691270576}" dt="2021-10-20T06:58:49.647" v="4848" actId="478"/>
          <ac:spMkLst>
            <pc:docMk/>
            <pc:sldMk cId="1804510648" sldId="296"/>
            <ac:spMk id="4" creationId="{2B137E7B-A696-4440-9494-0C3629ABB5B7}"/>
          </ac:spMkLst>
        </pc:spChg>
        <pc:spChg chg="add del mod">
          <ac:chgData name="Muhammad Hisyam" userId="5c1de6e8726fea1c" providerId="LiveId" clId="{EB200B70-EB26-4B26-B611-6C7691270576}" dt="2021-10-20T07:02:05.376" v="5012" actId="478"/>
          <ac:spMkLst>
            <pc:docMk/>
            <pc:sldMk cId="1804510648" sldId="296"/>
            <ac:spMk id="5" creationId="{4C7EF29D-C305-4F35-903E-EA4FA601112B}"/>
          </ac:spMkLst>
        </pc:spChg>
        <pc:spChg chg="add del mod">
          <ac:chgData name="Muhammad Hisyam" userId="5c1de6e8726fea1c" providerId="LiveId" clId="{EB200B70-EB26-4B26-B611-6C7691270576}" dt="2021-10-20T06:59:44.177" v="4877"/>
          <ac:spMkLst>
            <pc:docMk/>
            <pc:sldMk cId="1804510648" sldId="296"/>
            <ac:spMk id="6" creationId="{8D1719A2-BC84-4499-9FB9-6F0D567141E9}"/>
          </ac:spMkLst>
        </pc:spChg>
        <pc:spChg chg="add del mod ord">
          <ac:chgData name="Muhammad Hisyam" userId="5c1de6e8726fea1c" providerId="LiveId" clId="{EB200B70-EB26-4B26-B611-6C7691270576}" dt="2021-10-20T07:00:02.316" v="4882" actId="700"/>
          <ac:spMkLst>
            <pc:docMk/>
            <pc:sldMk cId="1804510648" sldId="296"/>
            <ac:spMk id="9" creationId="{43FB2612-0178-4622-9E1D-C4A4B3DB2AE7}"/>
          </ac:spMkLst>
        </pc:spChg>
        <pc:spChg chg="add del mod ord">
          <ac:chgData name="Muhammad Hisyam" userId="5c1de6e8726fea1c" providerId="LiveId" clId="{EB200B70-EB26-4B26-B611-6C7691270576}" dt="2021-10-20T07:00:02.316" v="4882" actId="700"/>
          <ac:spMkLst>
            <pc:docMk/>
            <pc:sldMk cId="1804510648" sldId="296"/>
            <ac:spMk id="10" creationId="{16189370-77B4-42B1-902D-141C42DEE7AB}"/>
          </ac:spMkLst>
        </pc:spChg>
        <pc:spChg chg="add mod ord">
          <ac:chgData name="Muhammad Hisyam" userId="5c1de6e8726fea1c" providerId="LiveId" clId="{EB200B70-EB26-4B26-B611-6C7691270576}" dt="2021-10-20T07:10:23.637" v="5072" actId="1036"/>
          <ac:spMkLst>
            <pc:docMk/>
            <pc:sldMk cId="1804510648" sldId="296"/>
            <ac:spMk id="11" creationId="{77AC8211-6927-4157-A85F-490983DEEA86}"/>
          </ac:spMkLst>
        </pc:spChg>
        <pc:spChg chg="add mod ord">
          <ac:chgData name="Muhammad Hisyam" userId="5c1de6e8726fea1c" providerId="LiveId" clId="{EB200B70-EB26-4B26-B611-6C7691270576}" dt="2021-10-20T08:18:50.703" v="5839" actId="27636"/>
          <ac:spMkLst>
            <pc:docMk/>
            <pc:sldMk cId="1804510648" sldId="296"/>
            <ac:spMk id="12" creationId="{10A4DFBE-21ED-49EB-AC8F-ECEE39C231B8}"/>
          </ac:spMkLst>
        </pc:spChg>
        <pc:spChg chg="add del mod">
          <ac:chgData name="Muhammad Hisyam" userId="5c1de6e8726fea1c" providerId="LiveId" clId="{EB200B70-EB26-4B26-B611-6C7691270576}" dt="2021-10-20T07:09:26.735" v="5046" actId="21"/>
          <ac:spMkLst>
            <pc:docMk/>
            <pc:sldMk cId="1804510648" sldId="296"/>
            <ac:spMk id="14" creationId="{68D05ADA-2C3D-451F-A741-4D66748A06CB}"/>
          </ac:spMkLst>
        </pc:spChg>
        <pc:spChg chg="add del mod">
          <ac:chgData name="Muhammad Hisyam" userId="5c1de6e8726fea1c" providerId="LiveId" clId="{EB200B70-EB26-4B26-B611-6C7691270576}" dt="2021-10-20T07:09:26.735" v="5046" actId="21"/>
          <ac:spMkLst>
            <pc:docMk/>
            <pc:sldMk cId="1804510648" sldId="296"/>
            <ac:spMk id="16" creationId="{18BFDB65-55B2-4A30-B90E-205B9691AFD1}"/>
          </ac:spMkLst>
        </pc:spChg>
        <pc:spChg chg="add mod">
          <ac:chgData name="Muhammad Hisyam" userId="5c1de6e8726fea1c" providerId="LiveId" clId="{EB200B70-EB26-4B26-B611-6C7691270576}" dt="2021-10-20T07:10:32.420" v="5073" actId="1076"/>
          <ac:spMkLst>
            <pc:docMk/>
            <pc:sldMk cId="1804510648" sldId="296"/>
            <ac:spMk id="21" creationId="{AABADDE3-2B89-4A09-BCD8-FA304A12DC0B}"/>
          </ac:spMkLst>
        </pc:spChg>
        <pc:spChg chg="add mod">
          <ac:chgData name="Muhammad Hisyam" userId="5c1de6e8726fea1c" providerId="LiveId" clId="{EB200B70-EB26-4B26-B611-6C7691270576}" dt="2021-10-20T07:10:32.420" v="5073" actId="1076"/>
          <ac:spMkLst>
            <pc:docMk/>
            <pc:sldMk cId="1804510648" sldId="296"/>
            <ac:spMk id="22" creationId="{7870237A-4039-4A09-8392-2FBB7F743400}"/>
          </ac:spMkLst>
        </pc:spChg>
        <pc:spChg chg="add del mod">
          <ac:chgData name="Muhammad Hisyam" userId="5c1de6e8726fea1c" providerId="LiveId" clId="{EB200B70-EB26-4B26-B611-6C7691270576}" dt="2021-10-20T07:29:49.615" v="5099" actId="478"/>
          <ac:spMkLst>
            <pc:docMk/>
            <pc:sldMk cId="1804510648" sldId="296"/>
            <ac:spMk id="25" creationId="{88BC2781-7B57-4006-9314-AE6AAD50ABAD}"/>
          </ac:spMkLst>
        </pc:spChg>
        <pc:spChg chg="add del ord">
          <ac:chgData name="Muhammad Hisyam" userId="5c1de6e8726fea1c" providerId="LiveId" clId="{EB200B70-EB26-4B26-B611-6C7691270576}" dt="2021-10-20T07:30:47.623" v="5108" actId="11529"/>
          <ac:spMkLst>
            <pc:docMk/>
            <pc:sldMk cId="1804510648" sldId="296"/>
            <ac:spMk id="28" creationId="{0AA54C63-A168-4E6B-B510-5D191F79FF96}"/>
          </ac:spMkLst>
        </pc:spChg>
        <pc:picChg chg="add del mod">
          <ac:chgData name="Muhammad Hisyam" userId="5c1de6e8726fea1c" providerId="LiveId" clId="{EB200B70-EB26-4B26-B611-6C7691270576}" dt="2021-10-20T07:09:26.735" v="5046" actId="21"/>
          <ac:picMkLst>
            <pc:docMk/>
            <pc:sldMk cId="1804510648" sldId="296"/>
            <ac:picMk id="18" creationId="{8DEF2BF0-29E8-461C-A775-5118B7CDCDE3}"/>
          </ac:picMkLst>
        </pc:picChg>
        <pc:picChg chg="add del mod">
          <ac:chgData name="Muhammad Hisyam" userId="5c1de6e8726fea1c" providerId="LiveId" clId="{EB200B70-EB26-4B26-B611-6C7691270576}" dt="2021-10-20T07:09:26.735" v="5046" actId="21"/>
          <ac:picMkLst>
            <pc:docMk/>
            <pc:sldMk cId="1804510648" sldId="296"/>
            <ac:picMk id="20" creationId="{47D448EC-B740-4907-B723-188C877EF0C7}"/>
          </ac:picMkLst>
        </pc:picChg>
        <pc:picChg chg="add mod">
          <ac:chgData name="Muhammad Hisyam" userId="5c1de6e8726fea1c" providerId="LiveId" clId="{EB200B70-EB26-4B26-B611-6C7691270576}" dt="2021-10-20T07:10:32.420" v="5073" actId="1076"/>
          <ac:picMkLst>
            <pc:docMk/>
            <pc:sldMk cId="1804510648" sldId="296"/>
            <ac:picMk id="23" creationId="{44D3C55E-211E-4C03-B600-3D499591758B}"/>
          </ac:picMkLst>
        </pc:picChg>
        <pc:picChg chg="add mod">
          <ac:chgData name="Muhammad Hisyam" userId="5c1de6e8726fea1c" providerId="LiveId" clId="{EB200B70-EB26-4B26-B611-6C7691270576}" dt="2021-10-20T07:10:32.420" v="5073" actId="1076"/>
          <ac:picMkLst>
            <pc:docMk/>
            <pc:sldMk cId="1804510648" sldId="296"/>
            <ac:picMk id="24" creationId="{7F2BB923-8F81-45F9-B60D-F81DE5362A6D}"/>
          </ac:picMkLst>
        </pc:picChg>
        <pc:picChg chg="add mod modCrop">
          <ac:chgData name="Muhammad Hisyam" userId="5c1de6e8726fea1c" providerId="LiveId" clId="{EB200B70-EB26-4B26-B611-6C7691270576}" dt="2021-10-20T07:30:05.804" v="5104"/>
          <ac:picMkLst>
            <pc:docMk/>
            <pc:sldMk cId="1804510648" sldId="296"/>
            <ac:picMk id="27" creationId="{7D94D9B8-9BC3-48E4-AADB-8490587DA6F2}"/>
          </ac:picMkLst>
        </pc:picChg>
        <pc:cxnChg chg="add del mod">
          <ac:chgData name="Muhammad Hisyam" userId="5c1de6e8726fea1c" providerId="LiveId" clId="{EB200B70-EB26-4B26-B611-6C7691270576}" dt="2021-10-20T07:02:05.376" v="5012" actId="478"/>
          <ac:cxnSpMkLst>
            <pc:docMk/>
            <pc:sldMk cId="1804510648" sldId="296"/>
            <ac:cxnSpMk id="7" creationId="{E363E6C7-60A0-4B70-B2F9-12CA73C3A64A}"/>
          </ac:cxnSpMkLst>
        </pc:cxnChg>
      </pc:sldChg>
      <pc:sldChg chg="addSp delSp modSp new mod">
        <pc:chgData name="Muhammad Hisyam" userId="5c1de6e8726fea1c" providerId="LiveId" clId="{EB200B70-EB26-4B26-B611-6C7691270576}" dt="2021-10-20T07:50:01.141" v="5354" actId="13926"/>
        <pc:sldMkLst>
          <pc:docMk/>
          <pc:sldMk cId="2697401465" sldId="297"/>
        </pc:sldMkLst>
        <pc:spChg chg="del">
          <ac:chgData name="Muhammad Hisyam" userId="5c1de6e8726fea1c" providerId="LiveId" clId="{EB200B70-EB26-4B26-B611-6C7691270576}" dt="2021-10-20T07:45:51.369" v="5223" actId="478"/>
          <ac:spMkLst>
            <pc:docMk/>
            <pc:sldMk cId="2697401465" sldId="297"/>
            <ac:spMk id="2" creationId="{1BC24DD5-A8AC-4351-A01D-02753F8033B1}"/>
          </ac:spMkLst>
        </pc:spChg>
        <pc:spChg chg="del">
          <ac:chgData name="Muhammad Hisyam" userId="5c1de6e8726fea1c" providerId="LiveId" clId="{EB200B70-EB26-4B26-B611-6C7691270576}" dt="2021-10-20T07:45:51.369" v="5223" actId="478"/>
          <ac:spMkLst>
            <pc:docMk/>
            <pc:sldMk cId="2697401465" sldId="297"/>
            <ac:spMk id="3" creationId="{DFC6C610-9464-4551-A078-0307EBE57C18}"/>
          </ac:spMkLst>
        </pc:spChg>
        <pc:spChg chg="add mod">
          <ac:chgData name="Muhammad Hisyam" userId="5c1de6e8726fea1c" providerId="LiveId" clId="{EB200B70-EB26-4B26-B611-6C7691270576}" dt="2021-10-20T07:47:54.979" v="5263" actId="1076"/>
          <ac:spMkLst>
            <pc:docMk/>
            <pc:sldMk cId="2697401465" sldId="297"/>
            <ac:spMk id="7" creationId="{E86E028A-BDFA-4C47-A57C-47BDA6685796}"/>
          </ac:spMkLst>
        </pc:spChg>
        <pc:spChg chg="add mod">
          <ac:chgData name="Muhammad Hisyam" userId="5c1de6e8726fea1c" providerId="LiveId" clId="{EB200B70-EB26-4B26-B611-6C7691270576}" dt="2021-10-20T07:47:57.893" v="5264" actId="1076"/>
          <ac:spMkLst>
            <pc:docMk/>
            <pc:sldMk cId="2697401465" sldId="297"/>
            <ac:spMk id="8" creationId="{252B2705-2ED2-46DC-9318-A0CCA699C795}"/>
          </ac:spMkLst>
        </pc:spChg>
        <pc:spChg chg="add mod">
          <ac:chgData name="Muhammad Hisyam" userId="5c1de6e8726fea1c" providerId="LiveId" clId="{EB200B70-EB26-4B26-B611-6C7691270576}" dt="2021-10-20T07:49:56.951" v="5352" actId="13926"/>
          <ac:spMkLst>
            <pc:docMk/>
            <pc:sldMk cId="2697401465" sldId="297"/>
            <ac:spMk id="9" creationId="{53B3335E-6E95-4531-B131-4D125DD1F747}"/>
          </ac:spMkLst>
        </pc:spChg>
        <pc:spChg chg="add mod">
          <ac:chgData name="Muhammad Hisyam" userId="5c1de6e8726fea1c" providerId="LiveId" clId="{EB200B70-EB26-4B26-B611-6C7691270576}" dt="2021-10-20T07:50:01.141" v="5354" actId="13926"/>
          <ac:spMkLst>
            <pc:docMk/>
            <pc:sldMk cId="2697401465" sldId="297"/>
            <ac:spMk id="10" creationId="{86811278-3EFF-4B24-9AAD-8F87D5B56ABA}"/>
          </ac:spMkLst>
        </pc:spChg>
        <pc:picChg chg="add del mod">
          <ac:chgData name="Muhammad Hisyam" userId="5c1de6e8726fea1c" providerId="LiveId" clId="{EB200B70-EB26-4B26-B611-6C7691270576}" dt="2021-10-20T07:46:41.673" v="5232" actId="478"/>
          <ac:picMkLst>
            <pc:docMk/>
            <pc:sldMk cId="2697401465" sldId="297"/>
            <ac:picMk id="6" creationId="{188891A4-DDD2-4E3F-BD52-97200A07406E}"/>
          </ac:picMkLst>
        </pc:picChg>
        <pc:cxnChg chg="add mod">
          <ac:chgData name="Muhammad Hisyam" userId="5c1de6e8726fea1c" providerId="LiveId" clId="{EB200B70-EB26-4B26-B611-6C7691270576}" dt="2021-10-20T07:46:12.336" v="5226" actId="1582"/>
          <ac:cxnSpMkLst>
            <pc:docMk/>
            <pc:sldMk cId="2697401465" sldId="297"/>
            <ac:cxnSpMk id="5" creationId="{0061B9B2-C034-4203-866B-120195089CEF}"/>
          </ac:cxnSpMkLst>
        </pc:cxnChg>
      </pc:sldChg>
      <pc:sldChg chg="addSp modSp add del mod">
        <pc:chgData name="Muhammad Hisyam" userId="5c1de6e8726fea1c" providerId="LiveId" clId="{EB200B70-EB26-4B26-B611-6C7691270576}" dt="2021-10-20T07:33:21.167" v="5120" actId="47"/>
        <pc:sldMkLst>
          <pc:docMk/>
          <pc:sldMk cId="2922392698" sldId="297"/>
        </pc:sldMkLst>
        <pc:spChg chg="mod">
          <ac:chgData name="Muhammad Hisyam" userId="5c1de6e8726fea1c" providerId="LiveId" clId="{EB200B70-EB26-4B26-B611-6C7691270576}" dt="2021-10-20T07:32:17.016" v="5111" actId="164"/>
          <ac:spMkLst>
            <pc:docMk/>
            <pc:sldMk cId="2922392698" sldId="297"/>
            <ac:spMk id="4" creationId="{FAB08EC3-6EF9-4DE9-8542-D97E4BCB2D5D}"/>
          </ac:spMkLst>
        </pc:spChg>
        <pc:spChg chg="mod">
          <ac:chgData name="Muhammad Hisyam" userId="5c1de6e8726fea1c" providerId="LiveId" clId="{EB200B70-EB26-4B26-B611-6C7691270576}" dt="2021-10-20T07:32:17.016" v="5111" actId="164"/>
          <ac:spMkLst>
            <pc:docMk/>
            <pc:sldMk cId="2922392698" sldId="297"/>
            <ac:spMk id="5" creationId="{142DB755-53D5-42F1-B6E3-3F0B015A9BE4}"/>
          </ac:spMkLst>
        </pc:spChg>
        <pc:spChg chg="mod">
          <ac:chgData name="Muhammad Hisyam" userId="5c1de6e8726fea1c" providerId="LiveId" clId="{EB200B70-EB26-4B26-B611-6C7691270576}" dt="2021-10-20T07:32:17.016" v="5111" actId="164"/>
          <ac:spMkLst>
            <pc:docMk/>
            <pc:sldMk cId="2922392698" sldId="297"/>
            <ac:spMk id="6" creationId="{28993A3E-059A-4D7F-94CA-083D0D10D541}"/>
          </ac:spMkLst>
        </pc:spChg>
        <pc:grpChg chg="add mod">
          <ac:chgData name="Muhammad Hisyam" userId="5c1de6e8726fea1c" providerId="LiveId" clId="{EB200B70-EB26-4B26-B611-6C7691270576}" dt="2021-10-20T07:32:56.982" v="5118" actId="1076"/>
          <ac:grpSpMkLst>
            <pc:docMk/>
            <pc:sldMk cId="2922392698" sldId="297"/>
            <ac:grpSpMk id="2" creationId="{9C408AC8-D739-47A4-95CD-E021ED7A04FD}"/>
          </ac:grpSpMkLst>
        </pc:grpChg>
        <pc:picChg chg="mod">
          <ac:chgData name="Muhammad Hisyam" userId="5c1de6e8726fea1c" providerId="LiveId" clId="{EB200B70-EB26-4B26-B611-6C7691270576}" dt="2021-10-20T07:33:03.826" v="5119" actId="1076"/>
          <ac:picMkLst>
            <pc:docMk/>
            <pc:sldMk cId="2922392698" sldId="297"/>
            <ac:picMk id="3074" creationId="{5A76BED9-9DD1-4A20-8E9A-86C9BC50D25B}"/>
          </ac:picMkLst>
        </pc:picChg>
        <pc:cxnChg chg="add mod">
          <ac:chgData name="Muhammad Hisyam" userId="5c1de6e8726fea1c" providerId="LiveId" clId="{EB200B70-EB26-4B26-B611-6C7691270576}" dt="2021-10-20T07:32:10.446" v="5110"/>
          <ac:cxnSpMkLst>
            <pc:docMk/>
            <pc:sldMk cId="2922392698" sldId="297"/>
            <ac:cxnSpMk id="7" creationId="{E35989B4-ACF7-47E5-80E5-1115A7E1DEEA}"/>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CED4-0F3C-45A4-B3D1-C6EA885442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C252AB-6FAF-48F5-AB12-D32C82CAF0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467A3C-99B1-4F5E-B844-58896F984B37}"/>
              </a:ext>
            </a:extLst>
          </p:cNvPr>
          <p:cNvSpPr>
            <a:spLocks noGrp="1"/>
          </p:cNvSpPr>
          <p:nvPr>
            <p:ph type="dt" sz="half" idx="10"/>
          </p:nvPr>
        </p:nvSpPr>
        <p:spPr/>
        <p:txBody>
          <a:bodyPr/>
          <a:lstStyle/>
          <a:p>
            <a:fld id="{13BA5F5E-238C-4345-AEDE-B2DC0317D475}" type="datetimeFigureOut">
              <a:rPr lang="en-US" smtClean="0"/>
              <a:t>10/22/2021</a:t>
            </a:fld>
            <a:endParaRPr lang="en-US"/>
          </a:p>
        </p:txBody>
      </p:sp>
      <p:sp>
        <p:nvSpPr>
          <p:cNvPr id="5" name="Footer Placeholder 4">
            <a:extLst>
              <a:ext uri="{FF2B5EF4-FFF2-40B4-BE49-F238E27FC236}">
                <a16:creationId xmlns:a16="http://schemas.microsoft.com/office/drawing/2014/main" id="{AFAF704C-1ECD-4214-938A-CC89B5A09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DC0BA9-08A6-46A4-BD86-87D4801A94AF}"/>
              </a:ext>
            </a:extLst>
          </p:cNvPr>
          <p:cNvSpPr>
            <a:spLocks noGrp="1"/>
          </p:cNvSpPr>
          <p:nvPr>
            <p:ph type="sldNum" sz="quarter" idx="12"/>
          </p:nvPr>
        </p:nvSpPr>
        <p:spPr/>
        <p:txBody>
          <a:bodyPr/>
          <a:lstStyle/>
          <a:p>
            <a:fld id="{A9F3947B-4655-4722-866B-D35CABBB0383}" type="slidenum">
              <a:rPr lang="en-US" smtClean="0"/>
              <a:t>‹#›</a:t>
            </a:fld>
            <a:endParaRPr lang="en-US"/>
          </a:p>
        </p:txBody>
      </p:sp>
    </p:spTree>
    <p:extLst>
      <p:ext uri="{BB962C8B-B14F-4D97-AF65-F5344CB8AC3E}">
        <p14:creationId xmlns:p14="http://schemas.microsoft.com/office/powerpoint/2010/main" val="27902261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25698-57A1-4AF2-A1E8-ADFA77FA66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3928FB-1B20-4E8F-A7EC-C3AC9AAE5E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9CBDB-D3CC-4C2A-850B-74F301B2D52D}"/>
              </a:ext>
            </a:extLst>
          </p:cNvPr>
          <p:cNvSpPr>
            <a:spLocks noGrp="1"/>
          </p:cNvSpPr>
          <p:nvPr>
            <p:ph type="dt" sz="half" idx="10"/>
          </p:nvPr>
        </p:nvSpPr>
        <p:spPr/>
        <p:txBody>
          <a:bodyPr/>
          <a:lstStyle/>
          <a:p>
            <a:fld id="{13BA5F5E-238C-4345-AEDE-B2DC0317D475}" type="datetimeFigureOut">
              <a:rPr lang="en-US" smtClean="0"/>
              <a:t>10/22/2021</a:t>
            </a:fld>
            <a:endParaRPr lang="en-US"/>
          </a:p>
        </p:txBody>
      </p:sp>
      <p:sp>
        <p:nvSpPr>
          <p:cNvPr id="5" name="Footer Placeholder 4">
            <a:extLst>
              <a:ext uri="{FF2B5EF4-FFF2-40B4-BE49-F238E27FC236}">
                <a16:creationId xmlns:a16="http://schemas.microsoft.com/office/drawing/2014/main" id="{072C58C9-4398-439C-A887-C49B54913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B5724-CE1A-482E-A8F7-F782A657EBA6}"/>
              </a:ext>
            </a:extLst>
          </p:cNvPr>
          <p:cNvSpPr>
            <a:spLocks noGrp="1"/>
          </p:cNvSpPr>
          <p:nvPr>
            <p:ph type="sldNum" sz="quarter" idx="12"/>
          </p:nvPr>
        </p:nvSpPr>
        <p:spPr/>
        <p:txBody>
          <a:bodyPr/>
          <a:lstStyle/>
          <a:p>
            <a:fld id="{A9F3947B-4655-4722-866B-D35CABBB0383}" type="slidenum">
              <a:rPr lang="en-US" smtClean="0"/>
              <a:t>‹#›</a:t>
            </a:fld>
            <a:endParaRPr lang="en-US"/>
          </a:p>
        </p:txBody>
      </p:sp>
    </p:spTree>
    <p:extLst>
      <p:ext uri="{BB962C8B-B14F-4D97-AF65-F5344CB8AC3E}">
        <p14:creationId xmlns:p14="http://schemas.microsoft.com/office/powerpoint/2010/main" val="329212197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F7E5CB-E5D2-40A6-BDF1-E905C19158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FEF6DE-4FAA-435A-AD4C-1050D6FE00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FAE36-63EB-4361-9C2E-A49255A46AE7}"/>
              </a:ext>
            </a:extLst>
          </p:cNvPr>
          <p:cNvSpPr>
            <a:spLocks noGrp="1"/>
          </p:cNvSpPr>
          <p:nvPr>
            <p:ph type="dt" sz="half" idx="10"/>
          </p:nvPr>
        </p:nvSpPr>
        <p:spPr/>
        <p:txBody>
          <a:bodyPr/>
          <a:lstStyle/>
          <a:p>
            <a:fld id="{13BA5F5E-238C-4345-AEDE-B2DC0317D475}" type="datetimeFigureOut">
              <a:rPr lang="en-US" smtClean="0"/>
              <a:t>10/22/2021</a:t>
            </a:fld>
            <a:endParaRPr lang="en-US"/>
          </a:p>
        </p:txBody>
      </p:sp>
      <p:sp>
        <p:nvSpPr>
          <p:cNvPr id="5" name="Footer Placeholder 4">
            <a:extLst>
              <a:ext uri="{FF2B5EF4-FFF2-40B4-BE49-F238E27FC236}">
                <a16:creationId xmlns:a16="http://schemas.microsoft.com/office/drawing/2014/main" id="{CE0C4DC0-532B-4DD5-91A3-08EBA33E3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DB1BA-BAF5-4115-BD93-3C51B5CE536E}"/>
              </a:ext>
            </a:extLst>
          </p:cNvPr>
          <p:cNvSpPr>
            <a:spLocks noGrp="1"/>
          </p:cNvSpPr>
          <p:nvPr>
            <p:ph type="sldNum" sz="quarter" idx="12"/>
          </p:nvPr>
        </p:nvSpPr>
        <p:spPr/>
        <p:txBody>
          <a:bodyPr/>
          <a:lstStyle/>
          <a:p>
            <a:fld id="{A9F3947B-4655-4722-866B-D35CABBB0383}" type="slidenum">
              <a:rPr lang="en-US" smtClean="0"/>
              <a:t>‹#›</a:t>
            </a:fld>
            <a:endParaRPr lang="en-US"/>
          </a:p>
        </p:txBody>
      </p:sp>
    </p:spTree>
    <p:extLst>
      <p:ext uri="{BB962C8B-B14F-4D97-AF65-F5344CB8AC3E}">
        <p14:creationId xmlns:p14="http://schemas.microsoft.com/office/powerpoint/2010/main" val="12444806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070A-4197-4DDE-9633-2EBD7333DD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223646-314A-41A4-9CAA-784018E33C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ADA67-02BE-40E0-BF48-538A724F9CFC}"/>
              </a:ext>
            </a:extLst>
          </p:cNvPr>
          <p:cNvSpPr>
            <a:spLocks noGrp="1"/>
          </p:cNvSpPr>
          <p:nvPr>
            <p:ph type="dt" sz="half" idx="10"/>
          </p:nvPr>
        </p:nvSpPr>
        <p:spPr/>
        <p:txBody>
          <a:bodyPr/>
          <a:lstStyle/>
          <a:p>
            <a:fld id="{13BA5F5E-238C-4345-AEDE-B2DC0317D475}" type="datetimeFigureOut">
              <a:rPr lang="en-US" smtClean="0"/>
              <a:t>10/22/2021</a:t>
            </a:fld>
            <a:endParaRPr lang="en-US"/>
          </a:p>
        </p:txBody>
      </p:sp>
      <p:sp>
        <p:nvSpPr>
          <p:cNvPr id="5" name="Footer Placeholder 4">
            <a:extLst>
              <a:ext uri="{FF2B5EF4-FFF2-40B4-BE49-F238E27FC236}">
                <a16:creationId xmlns:a16="http://schemas.microsoft.com/office/drawing/2014/main" id="{6D907701-9BBC-4D3E-806E-ACCE09DD2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C38B7-D44E-4CF2-9A24-7DC9EA1AD5E6}"/>
              </a:ext>
            </a:extLst>
          </p:cNvPr>
          <p:cNvSpPr>
            <a:spLocks noGrp="1"/>
          </p:cNvSpPr>
          <p:nvPr>
            <p:ph type="sldNum" sz="quarter" idx="12"/>
          </p:nvPr>
        </p:nvSpPr>
        <p:spPr/>
        <p:txBody>
          <a:bodyPr/>
          <a:lstStyle/>
          <a:p>
            <a:fld id="{A9F3947B-4655-4722-866B-D35CABBB0383}" type="slidenum">
              <a:rPr lang="en-US" smtClean="0"/>
              <a:t>‹#›</a:t>
            </a:fld>
            <a:endParaRPr lang="en-US"/>
          </a:p>
        </p:txBody>
      </p:sp>
    </p:spTree>
    <p:extLst>
      <p:ext uri="{BB962C8B-B14F-4D97-AF65-F5344CB8AC3E}">
        <p14:creationId xmlns:p14="http://schemas.microsoft.com/office/powerpoint/2010/main" val="370225726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A0CE0-78DC-438F-A762-F5EB553F87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B94534-7300-472A-8494-42FCF6A53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856305-C537-4BA6-86D7-FF776AD6B577}"/>
              </a:ext>
            </a:extLst>
          </p:cNvPr>
          <p:cNvSpPr>
            <a:spLocks noGrp="1"/>
          </p:cNvSpPr>
          <p:nvPr>
            <p:ph type="dt" sz="half" idx="10"/>
          </p:nvPr>
        </p:nvSpPr>
        <p:spPr/>
        <p:txBody>
          <a:bodyPr/>
          <a:lstStyle/>
          <a:p>
            <a:fld id="{13BA5F5E-238C-4345-AEDE-B2DC0317D475}" type="datetimeFigureOut">
              <a:rPr lang="en-US" smtClean="0"/>
              <a:t>10/22/2021</a:t>
            </a:fld>
            <a:endParaRPr lang="en-US"/>
          </a:p>
        </p:txBody>
      </p:sp>
      <p:sp>
        <p:nvSpPr>
          <p:cNvPr id="5" name="Footer Placeholder 4">
            <a:extLst>
              <a:ext uri="{FF2B5EF4-FFF2-40B4-BE49-F238E27FC236}">
                <a16:creationId xmlns:a16="http://schemas.microsoft.com/office/drawing/2014/main" id="{C3512BE4-81BF-4F09-856B-855D3B87B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6BB6F-E86A-41CE-97C3-8A7F9D5E331A}"/>
              </a:ext>
            </a:extLst>
          </p:cNvPr>
          <p:cNvSpPr>
            <a:spLocks noGrp="1"/>
          </p:cNvSpPr>
          <p:nvPr>
            <p:ph type="sldNum" sz="quarter" idx="12"/>
          </p:nvPr>
        </p:nvSpPr>
        <p:spPr/>
        <p:txBody>
          <a:bodyPr/>
          <a:lstStyle/>
          <a:p>
            <a:fld id="{A9F3947B-4655-4722-866B-D35CABBB0383}" type="slidenum">
              <a:rPr lang="en-US" smtClean="0"/>
              <a:t>‹#›</a:t>
            </a:fld>
            <a:endParaRPr lang="en-US"/>
          </a:p>
        </p:txBody>
      </p:sp>
    </p:spTree>
    <p:extLst>
      <p:ext uri="{BB962C8B-B14F-4D97-AF65-F5344CB8AC3E}">
        <p14:creationId xmlns:p14="http://schemas.microsoft.com/office/powerpoint/2010/main" val="87150336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D0F34-5ECA-4527-BE74-1AB454F727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FA8DBC-4706-43EB-ACCA-3F55CEA455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C42F55-F76B-43D2-BA30-64EE155B3C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A58566-DFC1-4AC3-BD98-4B2ED1FB4F9E}"/>
              </a:ext>
            </a:extLst>
          </p:cNvPr>
          <p:cNvSpPr>
            <a:spLocks noGrp="1"/>
          </p:cNvSpPr>
          <p:nvPr>
            <p:ph type="dt" sz="half" idx="10"/>
          </p:nvPr>
        </p:nvSpPr>
        <p:spPr/>
        <p:txBody>
          <a:bodyPr/>
          <a:lstStyle/>
          <a:p>
            <a:fld id="{13BA5F5E-238C-4345-AEDE-B2DC0317D475}" type="datetimeFigureOut">
              <a:rPr lang="en-US" smtClean="0"/>
              <a:t>10/22/2021</a:t>
            </a:fld>
            <a:endParaRPr lang="en-US"/>
          </a:p>
        </p:txBody>
      </p:sp>
      <p:sp>
        <p:nvSpPr>
          <p:cNvPr id="6" name="Footer Placeholder 5">
            <a:extLst>
              <a:ext uri="{FF2B5EF4-FFF2-40B4-BE49-F238E27FC236}">
                <a16:creationId xmlns:a16="http://schemas.microsoft.com/office/drawing/2014/main" id="{9F6E7FCA-BA0A-4A65-8265-E639FCEED9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C0708B-2DBF-42E6-A9A0-CA60F0BD72BC}"/>
              </a:ext>
            </a:extLst>
          </p:cNvPr>
          <p:cNvSpPr>
            <a:spLocks noGrp="1"/>
          </p:cNvSpPr>
          <p:nvPr>
            <p:ph type="sldNum" sz="quarter" idx="12"/>
          </p:nvPr>
        </p:nvSpPr>
        <p:spPr/>
        <p:txBody>
          <a:bodyPr/>
          <a:lstStyle/>
          <a:p>
            <a:fld id="{A9F3947B-4655-4722-866B-D35CABBB0383}" type="slidenum">
              <a:rPr lang="en-US" smtClean="0"/>
              <a:t>‹#›</a:t>
            </a:fld>
            <a:endParaRPr lang="en-US"/>
          </a:p>
        </p:txBody>
      </p:sp>
    </p:spTree>
    <p:extLst>
      <p:ext uri="{BB962C8B-B14F-4D97-AF65-F5344CB8AC3E}">
        <p14:creationId xmlns:p14="http://schemas.microsoft.com/office/powerpoint/2010/main" val="9736101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8D41-9F0C-4468-A0D3-3D6FD5AA83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16E0BB-BF62-45A9-B7B6-F57A857C7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5D6E8D-8275-453B-8467-72E447B81F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BDE09F-13C7-4E2B-A938-F7CFE2CF42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0E48FA-42C6-4ED7-8705-93D89CC62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8DE70E-A1EA-49E2-83F9-4B55240849D7}"/>
              </a:ext>
            </a:extLst>
          </p:cNvPr>
          <p:cNvSpPr>
            <a:spLocks noGrp="1"/>
          </p:cNvSpPr>
          <p:nvPr>
            <p:ph type="dt" sz="half" idx="10"/>
          </p:nvPr>
        </p:nvSpPr>
        <p:spPr/>
        <p:txBody>
          <a:bodyPr/>
          <a:lstStyle/>
          <a:p>
            <a:fld id="{13BA5F5E-238C-4345-AEDE-B2DC0317D475}" type="datetimeFigureOut">
              <a:rPr lang="en-US" smtClean="0"/>
              <a:t>10/22/2021</a:t>
            </a:fld>
            <a:endParaRPr lang="en-US"/>
          </a:p>
        </p:txBody>
      </p:sp>
      <p:sp>
        <p:nvSpPr>
          <p:cNvPr id="8" name="Footer Placeholder 7">
            <a:extLst>
              <a:ext uri="{FF2B5EF4-FFF2-40B4-BE49-F238E27FC236}">
                <a16:creationId xmlns:a16="http://schemas.microsoft.com/office/drawing/2014/main" id="{8BCF9286-5319-434B-BA69-26B63EEEA1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55FEB2-D2ED-4DC1-A3A7-0370BECE76FC}"/>
              </a:ext>
            </a:extLst>
          </p:cNvPr>
          <p:cNvSpPr>
            <a:spLocks noGrp="1"/>
          </p:cNvSpPr>
          <p:nvPr>
            <p:ph type="sldNum" sz="quarter" idx="12"/>
          </p:nvPr>
        </p:nvSpPr>
        <p:spPr/>
        <p:txBody>
          <a:bodyPr/>
          <a:lstStyle/>
          <a:p>
            <a:fld id="{A9F3947B-4655-4722-866B-D35CABBB0383}" type="slidenum">
              <a:rPr lang="en-US" smtClean="0"/>
              <a:t>‹#›</a:t>
            </a:fld>
            <a:endParaRPr lang="en-US"/>
          </a:p>
        </p:txBody>
      </p:sp>
    </p:spTree>
    <p:extLst>
      <p:ext uri="{BB962C8B-B14F-4D97-AF65-F5344CB8AC3E}">
        <p14:creationId xmlns:p14="http://schemas.microsoft.com/office/powerpoint/2010/main" val="132432066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5247-9A4A-49C3-8E2C-0C3397C6C5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904A8B-5812-4A1D-910B-774499090131}"/>
              </a:ext>
            </a:extLst>
          </p:cNvPr>
          <p:cNvSpPr>
            <a:spLocks noGrp="1"/>
          </p:cNvSpPr>
          <p:nvPr>
            <p:ph type="dt" sz="half" idx="10"/>
          </p:nvPr>
        </p:nvSpPr>
        <p:spPr/>
        <p:txBody>
          <a:bodyPr/>
          <a:lstStyle/>
          <a:p>
            <a:fld id="{13BA5F5E-238C-4345-AEDE-B2DC0317D475}" type="datetimeFigureOut">
              <a:rPr lang="en-US" smtClean="0"/>
              <a:t>10/22/2021</a:t>
            </a:fld>
            <a:endParaRPr lang="en-US"/>
          </a:p>
        </p:txBody>
      </p:sp>
      <p:sp>
        <p:nvSpPr>
          <p:cNvPr id="4" name="Footer Placeholder 3">
            <a:extLst>
              <a:ext uri="{FF2B5EF4-FFF2-40B4-BE49-F238E27FC236}">
                <a16:creationId xmlns:a16="http://schemas.microsoft.com/office/drawing/2014/main" id="{9ADC0DB7-AF1F-4DDE-AD6F-7743E26051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425743-BA1A-4E6C-8EBD-CB4417D82B29}"/>
              </a:ext>
            </a:extLst>
          </p:cNvPr>
          <p:cNvSpPr>
            <a:spLocks noGrp="1"/>
          </p:cNvSpPr>
          <p:nvPr>
            <p:ph type="sldNum" sz="quarter" idx="12"/>
          </p:nvPr>
        </p:nvSpPr>
        <p:spPr/>
        <p:txBody>
          <a:bodyPr/>
          <a:lstStyle/>
          <a:p>
            <a:fld id="{A9F3947B-4655-4722-866B-D35CABBB0383}" type="slidenum">
              <a:rPr lang="en-US" smtClean="0"/>
              <a:t>‹#›</a:t>
            </a:fld>
            <a:endParaRPr lang="en-US"/>
          </a:p>
        </p:txBody>
      </p:sp>
    </p:spTree>
    <p:extLst>
      <p:ext uri="{BB962C8B-B14F-4D97-AF65-F5344CB8AC3E}">
        <p14:creationId xmlns:p14="http://schemas.microsoft.com/office/powerpoint/2010/main" val="227827913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40C587-BEE6-465D-8844-EF5B3A000F01}"/>
              </a:ext>
            </a:extLst>
          </p:cNvPr>
          <p:cNvSpPr>
            <a:spLocks noGrp="1"/>
          </p:cNvSpPr>
          <p:nvPr>
            <p:ph type="dt" sz="half" idx="10"/>
          </p:nvPr>
        </p:nvSpPr>
        <p:spPr/>
        <p:txBody>
          <a:bodyPr/>
          <a:lstStyle/>
          <a:p>
            <a:fld id="{13BA5F5E-238C-4345-AEDE-B2DC0317D475}" type="datetimeFigureOut">
              <a:rPr lang="en-US" smtClean="0"/>
              <a:t>10/22/2021</a:t>
            </a:fld>
            <a:endParaRPr lang="en-US"/>
          </a:p>
        </p:txBody>
      </p:sp>
      <p:sp>
        <p:nvSpPr>
          <p:cNvPr id="3" name="Footer Placeholder 2">
            <a:extLst>
              <a:ext uri="{FF2B5EF4-FFF2-40B4-BE49-F238E27FC236}">
                <a16:creationId xmlns:a16="http://schemas.microsoft.com/office/drawing/2014/main" id="{CE44B876-D754-447B-AE06-80553E8193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AD00F3-9AAC-40D8-A05D-967C2756D917}"/>
              </a:ext>
            </a:extLst>
          </p:cNvPr>
          <p:cNvSpPr>
            <a:spLocks noGrp="1"/>
          </p:cNvSpPr>
          <p:nvPr>
            <p:ph type="sldNum" sz="quarter" idx="12"/>
          </p:nvPr>
        </p:nvSpPr>
        <p:spPr/>
        <p:txBody>
          <a:bodyPr/>
          <a:lstStyle/>
          <a:p>
            <a:fld id="{A9F3947B-4655-4722-866B-D35CABBB0383}" type="slidenum">
              <a:rPr lang="en-US" smtClean="0"/>
              <a:t>‹#›</a:t>
            </a:fld>
            <a:endParaRPr lang="en-US"/>
          </a:p>
        </p:txBody>
      </p:sp>
    </p:spTree>
    <p:extLst>
      <p:ext uri="{BB962C8B-B14F-4D97-AF65-F5344CB8AC3E}">
        <p14:creationId xmlns:p14="http://schemas.microsoft.com/office/powerpoint/2010/main" val="12021500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2303-5912-4879-B70B-88A55CAD12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66220F-BCC6-4214-BBF6-08DFA97AEE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6529B2-1349-4381-82D5-ECCBE7400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B6857-FECC-470F-82A3-E04A623FB2C5}"/>
              </a:ext>
            </a:extLst>
          </p:cNvPr>
          <p:cNvSpPr>
            <a:spLocks noGrp="1"/>
          </p:cNvSpPr>
          <p:nvPr>
            <p:ph type="dt" sz="half" idx="10"/>
          </p:nvPr>
        </p:nvSpPr>
        <p:spPr/>
        <p:txBody>
          <a:bodyPr/>
          <a:lstStyle/>
          <a:p>
            <a:fld id="{13BA5F5E-238C-4345-AEDE-B2DC0317D475}" type="datetimeFigureOut">
              <a:rPr lang="en-US" smtClean="0"/>
              <a:t>10/22/2021</a:t>
            </a:fld>
            <a:endParaRPr lang="en-US"/>
          </a:p>
        </p:txBody>
      </p:sp>
      <p:sp>
        <p:nvSpPr>
          <p:cNvPr id="6" name="Footer Placeholder 5">
            <a:extLst>
              <a:ext uri="{FF2B5EF4-FFF2-40B4-BE49-F238E27FC236}">
                <a16:creationId xmlns:a16="http://schemas.microsoft.com/office/drawing/2014/main" id="{3DD95770-5DF9-4AC7-ACB2-3E5F3D8E9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5DE62C-46C0-4E4E-AA37-7D6195963A9C}"/>
              </a:ext>
            </a:extLst>
          </p:cNvPr>
          <p:cNvSpPr>
            <a:spLocks noGrp="1"/>
          </p:cNvSpPr>
          <p:nvPr>
            <p:ph type="sldNum" sz="quarter" idx="12"/>
          </p:nvPr>
        </p:nvSpPr>
        <p:spPr/>
        <p:txBody>
          <a:bodyPr/>
          <a:lstStyle/>
          <a:p>
            <a:fld id="{A9F3947B-4655-4722-866B-D35CABBB0383}" type="slidenum">
              <a:rPr lang="en-US" smtClean="0"/>
              <a:t>‹#›</a:t>
            </a:fld>
            <a:endParaRPr lang="en-US"/>
          </a:p>
        </p:txBody>
      </p:sp>
    </p:spTree>
    <p:extLst>
      <p:ext uri="{BB962C8B-B14F-4D97-AF65-F5344CB8AC3E}">
        <p14:creationId xmlns:p14="http://schemas.microsoft.com/office/powerpoint/2010/main" val="91665390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D010-42B5-4F44-8E51-BE0C91CB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ADB148-E33D-412D-B02F-2849AFDDF8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1E7889-6187-4B33-9033-5B91BD72D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074FE4-E65D-4A73-AF12-F09738229FC2}"/>
              </a:ext>
            </a:extLst>
          </p:cNvPr>
          <p:cNvSpPr>
            <a:spLocks noGrp="1"/>
          </p:cNvSpPr>
          <p:nvPr>
            <p:ph type="dt" sz="half" idx="10"/>
          </p:nvPr>
        </p:nvSpPr>
        <p:spPr/>
        <p:txBody>
          <a:bodyPr/>
          <a:lstStyle/>
          <a:p>
            <a:fld id="{13BA5F5E-238C-4345-AEDE-B2DC0317D475}" type="datetimeFigureOut">
              <a:rPr lang="en-US" smtClean="0"/>
              <a:t>10/22/2021</a:t>
            </a:fld>
            <a:endParaRPr lang="en-US"/>
          </a:p>
        </p:txBody>
      </p:sp>
      <p:sp>
        <p:nvSpPr>
          <p:cNvPr id="6" name="Footer Placeholder 5">
            <a:extLst>
              <a:ext uri="{FF2B5EF4-FFF2-40B4-BE49-F238E27FC236}">
                <a16:creationId xmlns:a16="http://schemas.microsoft.com/office/drawing/2014/main" id="{4EFA8519-B29C-4E0B-B7D7-E65764F1C3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BCF09-2808-4BFB-A74B-22E7426FC02A}"/>
              </a:ext>
            </a:extLst>
          </p:cNvPr>
          <p:cNvSpPr>
            <a:spLocks noGrp="1"/>
          </p:cNvSpPr>
          <p:nvPr>
            <p:ph type="sldNum" sz="quarter" idx="12"/>
          </p:nvPr>
        </p:nvSpPr>
        <p:spPr/>
        <p:txBody>
          <a:bodyPr/>
          <a:lstStyle/>
          <a:p>
            <a:fld id="{A9F3947B-4655-4722-866B-D35CABBB0383}" type="slidenum">
              <a:rPr lang="en-US" smtClean="0"/>
              <a:t>‹#›</a:t>
            </a:fld>
            <a:endParaRPr lang="en-US"/>
          </a:p>
        </p:txBody>
      </p:sp>
    </p:spTree>
    <p:extLst>
      <p:ext uri="{BB962C8B-B14F-4D97-AF65-F5344CB8AC3E}">
        <p14:creationId xmlns:p14="http://schemas.microsoft.com/office/powerpoint/2010/main" val="26144537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9A281E-A692-4902-89DB-946CA274EA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FB0172-6724-4CEB-AB3A-58A33B697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55D8A5-4D6A-42B0-B2B5-90C4834BA1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A5F5E-238C-4345-AEDE-B2DC0317D475}" type="datetimeFigureOut">
              <a:rPr lang="en-US" smtClean="0"/>
              <a:t>10/22/2021</a:t>
            </a:fld>
            <a:endParaRPr lang="en-US"/>
          </a:p>
        </p:txBody>
      </p:sp>
      <p:sp>
        <p:nvSpPr>
          <p:cNvPr id="5" name="Footer Placeholder 4">
            <a:extLst>
              <a:ext uri="{FF2B5EF4-FFF2-40B4-BE49-F238E27FC236}">
                <a16:creationId xmlns:a16="http://schemas.microsoft.com/office/drawing/2014/main" id="{F24026CD-D26E-4CDF-BA3C-0C89D10BA7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945F02-72EA-4FBA-ACE7-7DE2AAADC3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3947B-4655-4722-866B-D35CABBB0383}" type="slidenum">
              <a:rPr lang="en-US" smtClean="0"/>
              <a:t>‹#›</a:t>
            </a:fld>
            <a:endParaRPr lang="en-US"/>
          </a:p>
        </p:txBody>
      </p:sp>
    </p:spTree>
    <p:extLst>
      <p:ext uri="{BB962C8B-B14F-4D97-AF65-F5344CB8AC3E}">
        <p14:creationId xmlns:p14="http://schemas.microsoft.com/office/powerpoint/2010/main" val="1703979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mhisyam20/Basic-Feature-Engineering" TargetMode="Externa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C2BC6-4B8A-425D-BE4E-316A9595F0C9}"/>
              </a:ext>
            </a:extLst>
          </p:cNvPr>
          <p:cNvSpPr>
            <a:spLocks noGrp="1"/>
          </p:cNvSpPr>
          <p:nvPr>
            <p:ph type="ctrTitle"/>
          </p:nvPr>
        </p:nvSpPr>
        <p:spPr>
          <a:xfrm>
            <a:off x="1524000" y="2559843"/>
            <a:ext cx="9144000" cy="1738313"/>
          </a:xfrm>
        </p:spPr>
        <p:txBody>
          <a:bodyPr/>
          <a:lstStyle/>
          <a:p>
            <a:r>
              <a:rPr lang="en-US" b="1" dirty="0"/>
              <a:t>Basic Feature </a:t>
            </a:r>
            <a:r>
              <a:rPr lang="en-US" b="1" dirty="0">
                <a:solidFill>
                  <a:schemeClr val="bg1"/>
                </a:solidFill>
                <a:highlight>
                  <a:srgbClr val="000000"/>
                </a:highlight>
              </a:rPr>
              <a:t>Engineering</a:t>
            </a:r>
          </a:p>
        </p:txBody>
      </p:sp>
    </p:spTree>
    <p:extLst>
      <p:ext uri="{BB962C8B-B14F-4D97-AF65-F5344CB8AC3E}">
        <p14:creationId xmlns:p14="http://schemas.microsoft.com/office/powerpoint/2010/main" val="131636709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45C0B4-74B2-4685-AFA8-4814E18296C0}"/>
              </a:ext>
            </a:extLst>
          </p:cNvPr>
          <p:cNvSpPr txBox="1"/>
          <p:nvPr/>
        </p:nvSpPr>
        <p:spPr>
          <a:xfrm>
            <a:off x="412926" y="2705725"/>
            <a:ext cx="3682250" cy="1446550"/>
          </a:xfrm>
          <a:prstGeom prst="rect">
            <a:avLst/>
          </a:prstGeom>
          <a:noFill/>
        </p:spPr>
        <p:txBody>
          <a:bodyPr wrap="square" rtlCol="0">
            <a:spAutoFit/>
          </a:bodyPr>
          <a:lstStyle/>
          <a:p>
            <a:r>
              <a:rPr lang="en-US" sz="4400" b="1" dirty="0"/>
              <a:t>Feature</a:t>
            </a:r>
          </a:p>
          <a:p>
            <a:r>
              <a:rPr lang="en-US" sz="4400" b="1" dirty="0"/>
              <a:t>Engineering</a:t>
            </a:r>
          </a:p>
        </p:txBody>
      </p:sp>
      <p:cxnSp>
        <p:nvCxnSpPr>
          <p:cNvPr id="11" name="Straight Connector 10">
            <a:extLst>
              <a:ext uri="{FF2B5EF4-FFF2-40B4-BE49-F238E27FC236}">
                <a16:creationId xmlns:a16="http://schemas.microsoft.com/office/drawing/2014/main" id="{E01BA768-AFA3-43AC-8DBE-0EBE79257187}"/>
              </a:ext>
            </a:extLst>
          </p:cNvPr>
          <p:cNvCxnSpPr>
            <a:cxnSpLocks/>
          </p:cNvCxnSpPr>
          <p:nvPr/>
        </p:nvCxnSpPr>
        <p:spPr>
          <a:xfrm flipV="1">
            <a:off x="4152900" y="1"/>
            <a:ext cx="0" cy="6857999"/>
          </a:xfrm>
          <a:prstGeom prst="line">
            <a:avLst/>
          </a:prstGeom>
          <a:ln w="571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6ADFA526-3BE6-486C-A49E-C2854A478E31}"/>
              </a:ext>
            </a:extLst>
          </p:cNvPr>
          <p:cNvSpPr txBox="1"/>
          <p:nvPr/>
        </p:nvSpPr>
        <p:spPr>
          <a:xfrm>
            <a:off x="5209575" y="881311"/>
            <a:ext cx="825867" cy="646331"/>
          </a:xfrm>
          <a:prstGeom prst="rect">
            <a:avLst/>
          </a:prstGeom>
          <a:noFill/>
        </p:spPr>
        <p:txBody>
          <a:bodyPr wrap="none" rtlCol="0">
            <a:spAutoFit/>
          </a:bodyPr>
          <a:lstStyle/>
          <a:p>
            <a:r>
              <a:rPr lang="en-US" sz="3600" b="1" dirty="0"/>
              <a:t>01.</a:t>
            </a:r>
          </a:p>
        </p:txBody>
      </p:sp>
      <p:sp>
        <p:nvSpPr>
          <p:cNvPr id="17" name="TextBox 16">
            <a:extLst>
              <a:ext uri="{FF2B5EF4-FFF2-40B4-BE49-F238E27FC236}">
                <a16:creationId xmlns:a16="http://schemas.microsoft.com/office/drawing/2014/main" id="{A5FA279B-443C-4230-AB2E-7E3C5ABD648C}"/>
              </a:ext>
            </a:extLst>
          </p:cNvPr>
          <p:cNvSpPr txBox="1"/>
          <p:nvPr/>
        </p:nvSpPr>
        <p:spPr>
          <a:xfrm>
            <a:off x="6093166" y="942866"/>
            <a:ext cx="5745484" cy="523220"/>
          </a:xfrm>
          <a:prstGeom prst="rect">
            <a:avLst/>
          </a:prstGeom>
          <a:noFill/>
        </p:spPr>
        <p:txBody>
          <a:bodyPr wrap="none" rtlCol="0">
            <a:spAutoFit/>
          </a:bodyPr>
          <a:lstStyle/>
          <a:p>
            <a:r>
              <a:rPr lang="en-US" sz="2800" b="1" dirty="0" err="1"/>
              <a:t>Menambahkan</a:t>
            </a:r>
            <a:r>
              <a:rPr lang="en-US" sz="2800" b="1" dirty="0"/>
              <a:t> Fitur </a:t>
            </a:r>
            <a:r>
              <a:rPr lang="en-US" sz="2800" b="1" i="1" dirty="0" err="1"/>
              <a:t>Family_Size</a:t>
            </a:r>
            <a:endParaRPr lang="en-US" sz="3200" b="1" dirty="0"/>
          </a:p>
        </p:txBody>
      </p:sp>
      <p:sp>
        <p:nvSpPr>
          <p:cNvPr id="19" name="TextBox 18">
            <a:extLst>
              <a:ext uri="{FF2B5EF4-FFF2-40B4-BE49-F238E27FC236}">
                <a16:creationId xmlns:a16="http://schemas.microsoft.com/office/drawing/2014/main" id="{E6611603-590F-4910-9CF8-1C4142C7395A}"/>
              </a:ext>
            </a:extLst>
          </p:cNvPr>
          <p:cNvSpPr txBox="1"/>
          <p:nvPr/>
        </p:nvSpPr>
        <p:spPr>
          <a:xfrm>
            <a:off x="6093166" y="1430421"/>
            <a:ext cx="5250509" cy="1287981"/>
          </a:xfrm>
          <a:prstGeom prst="rect">
            <a:avLst/>
          </a:prstGeom>
          <a:noFill/>
        </p:spPr>
        <p:txBody>
          <a:bodyPr wrap="square" rtlCol="0">
            <a:spAutoFit/>
          </a:bodyPr>
          <a:lstStyle/>
          <a:p>
            <a:pPr>
              <a:lnSpc>
                <a:spcPct val="150000"/>
              </a:lnSpc>
            </a:pPr>
            <a:r>
              <a:rPr lang="en-US" dirty="0" err="1"/>
              <a:t>Gabungan</a:t>
            </a:r>
            <a:r>
              <a:rPr lang="en-US" dirty="0"/>
              <a:t> </a:t>
            </a:r>
            <a:r>
              <a:rPr lang="en-US" dirty="0" err="1"/>
              <a:t>dari</a:t>
            </a:r>
            <a:r>
              <a:rPr lang="en-US" dirty="0"/>
              <a:t> </a:t>
            </a:r>
            <a:r>
              <a:rPr lang="en-US" i="1" dirty="0"/>
              <a:t>parent, child, sibling, spouse</a:t>
            </a:r>
            <a:r>
              <a:rPr lang="en-US" dirty="0"/>
              <a:t>, dan </a:t>
            </a:r>
            <a:r>
              <a:rPr lang="en-US" dirty="0" err="1"/>
              <a:t>kita</a:t>
            </a:r>
            <a:r>
              <a:rPr lang="en-US" dirty="0"/>
              <a:t> </a:t>
            </a:r>
            <a:r>
              <a:rPr lang="en-US" dirty="0" err="1"/>
              <a:t>tambahkan</a:t>
            </a:r>
            <a:r>
              <a:rPr lang="en-US" dirty="0"/>
              <a:t> 1 </a:t>
            </a:r>
            <a:r>
              <a:rPr lang="en-US" dirty="0" err="1"/>
              <a:t>dengan</a:t>
            </a:r>
            <a:r>
              <a:rPr lang="en-US" dirty="0"/>
              <a:t> </a:t>
            </a:r>
            <a:r>
              <a:rPr lang="en-US" dirty="0" err="1"/>
              <a:t>asumsi</a:t>
            </a:r>
            <a:r>
              <a:rPr lang="en-US" dirty="0"/>
              <a:t> </a:t>
            </a:r>
            <a:r>
              <a:rPr lang="en-US" dirty="0" err="1"/>
              <a:t>menghitung</a:t>
            </a:r>
            <a:r>
              <a:rPr lang="en-US" dirty="0"/>
              <a:t> </a:t>
            </a:r>
            <a:r>
              <a:rPr lang="en-US" dirty="0" err="1"/>
              <a:t>penumpang</a:t>
            </a:r>
            <a:r>
              <a:rPr lang="en-US" dirty="0"/>
              <a:t> </a:t>
            </a:r>
            <a:r>
              <a:rPr lang="en-US" dirty="0" err="1"/>
              <a:t>itu</a:t>
            </a:r>
            <a:r>
              <a:rPr lang="en-US" dirty="0"/>
              <a:t> juga </a:t>
            </a:r>
            <a:r>
              <a:rPr lang="en-US" b="1" dirty="0"/>
              <a:t>(</a:t>
            </a:r>
            <a:r>
              <a:rPr lang="en-US" b="1" i="1" dirty="0"/>
              <a:t>Parch + </a:t>
            </a:r>
            <a:r>
              <a:rPr lang="en-US" b="1" i="1" dirty="0" err="1"/>
              <a:t>SibSp</a:t>
            </a:r>
            <a:r>
              <a:rPr lang="en-US" b="1" i="1" dirty="0"/>
              <a:t> + 1</a:t>
            </a:r>
            <a:r>
              <a:rPr lang="en-US" b="1" dirty="0"/>
              <a:t>)</a:t>
            </a:r>
            <a:endParaRPr lang="en-US" dirty="0"/>
          </a:p>
        </p:txBody>
      </p:sp>
      <p:sp>
        <p:nvSpPr>
          <p:cNvPr id="20" name="TextBox 19">
            <a:extLst>
              <a:ext uri="{FF2B5EF4-FFF2-40B4-BE49-F238E27FC236}">
                <a16:creationId xmlns:a16="http://schemas.microsoft.com/office/drawing/2014/main" id="{559694EE-FDDB-43EC-A997-DFE1901ACC8C}"/>
              </a:ext>
            </a:extLst>
          </p:cNvPr>
          <p:cNvSpPr txBox="1"/>
          <p:nvPr/>
        </p:nvSpPr>
        <p:spPr>
          <a:xfrm>
            <a:off x="5209575" y="3024436"/>
            <a:ext cx="825867" cy="646331"/>
          </a:xfrm>
          <a:prstGeom prst="rect">
            <a:avLst/>
          </a:prstGeom>
          <a:noFill/>
        </p:spPr>
        <p:txBody>
          <a:bodyPr wrap="none" rtlCol="0">
            <a:spAutoFit/>
          </a:bodyPr>
          <a:lstStyle/>
          <a:p>
            <a:r>
              <a:rPr lang="en-US" sz="3600" b="1" dirty="0"/>
              <a:t>02.</a:t>
            </a:r>
          </a:p>
        </p:txBody>
      </p:sp>
      <p:sp>
        <p:nvSpPr>
          <p:cNvPr id="21" name="TextBox 20">
            <a:extLst>
              <a:ext uri="{FF2B5EF4-FFF2-40B4-BE49-F238E27FC236}">
                <a16:creationId xmlns:a16="http://schemas.microsoft.com/office/drawing/2014/main" id="{ADE8FE0D-2669-45EB-B5AD-FBBA9CE826C7}"/>
              </a:ext>
            </a:extLst>
          </p:cNvPr>
          <p:cNvSpPr txBox="1"/>
          <p:nvPr/>
        </p:nvSpPr>
        <p:spPr>
          <a:xfrm>
            <a:off x="6093166" y="3085991"/>
            <a:ext cx="4894289" cy="523220"/>
          </a:xfrm>
          <a:prstGeom prst="rect">
            <a:avLst/>
          </a:prstGeom>
          <a:noFill/>
        </p:spPr>
        <p:txBody>
          <a:bodyPr wrap="none" rtlCol="0">
            <a:spAutoFit/>
          </a:bodyPr>
          <a:lstStyle/>
          <a:p>
            <a:r>
              <a:rPr lang="en-US" sz="2800" b="1" dirty="0" err="1"/>
              <a:t>Ekstrak</a:t>
            </a:r>
            <a:r>
              <a:rPr lang="en-US" sz="2800" b="1" dirty="0"/>
              <a:t> “Title” </a:t>
            </a:r>
            <a:r>
              <a:rPr lang="en-US" sz="2800" b="1" dirty="0" err="1"/>
              <a:t>dari</a:t>
            </a:r>
            <a:r>
              <a:rPr lang="en-US" sz="2800" b="1" dirty="0"/>
              <a:t> “Name”</a:t>
            </a:r>
          </a:p>
        </p:txBody>
      </p:sp>
      <p:sp>
        <p:nvSpPr>
          <p:cNvPr id="22" name="TextBox 21">
            <a:extLst>
              <a:ext uri="{FF2B5EF4-FFF2-40B4-BE49-F238E27FC236}">
                <a16:creationId xmlns:a16="http://schemas.microsoft.com/office/drawing/2014/main" id="{76A1D018-2401-4C99-971B-3A4C6F9BFB95}"/>
              </a:ext>
            </a:extLst>
          </p:cNvPr>
          <p:cNvSpPr txBox="1"/>
          <p:nvPr/>
        </p:nvSpPr>
        <p:spPr>
          <a:xfrm>
            <a:off x="6093166" y="3592534"/>
            <a:ext cx="5250509" cy="873188"/>
          </a:xfrm>
          <a:prstGeom prst="rect">
            <a:avLst/>
          </a:prstGeom>
          <a:noFill/>
        </p:spPr>
        <p:txBody>
          <a:bodyPr wrap="square" rtlCol="0">
            <a:spAutoFit/>
          </a:bodyPr>
          <a:lstStyle/>
          <a:p>
            <a:pPr>
              <a:lnSpc>
                <a:spcPct val="150000"/>
              </a:lnSpc>
            </a:pPr>
            <a:r>
              <a:rPr lang="en-US" dirty="0" err="1"/>
              <a:t>Mengekstrak</a:t>
            </a:r>
            <a:r>
              <a:rPr lang="en-US" dirty="0"/>
              <a:t> data </a:t>
            </a:r>
            <a:r>
              <a:rPr lang="en-US" dirty="0" err="1"/>
              <a:t>dari</a:t>
            </a:r>
            <a:r>
              <a:rPr lang="en-US" dirty="0"/>
              <a:t> </a:t>
            </a:r>
            <a:r>
              <a:rPr lang="en-US" dirty="0" err="1"/>
              <a:t>kolom</a:t>
            </a:r>
            <a:r>
              <a:rPr lang="en-US" dirty="0"/>
              <a:t> </a:t>
            </a:r>
            <a:r>
              <a:rPr lang="en-US" b="1" i="1" dirty="0"/>
              <a:t>“Name” </a:t>
            </a:r>
            <a:r>
              <a:rPr lang="en-US" dirty="0" err="1"/>
              <a:t>dengan</a:t>
            </a:r>
            <a:r>
              <a:rPr lang="en-US" dirty="0"/>
              <a:t> </a:t>
            </a:r>
            <a:r>
              <a:rPr lang="en-US" dirty="0" err="1"/>
              <a:t>menggunakan</a:t>
            </a:r>
            <a:r>
              <a:rPr lang="en-US" dirty="0"/>
              <a:t> </a:t>
            </a:r>
            <a:r>
              <a:rPr lang="en-US" b="1" i="1" dirty="0"/>
              <a:t>.split()</a:t>
            </a:r>
          </a:p>
        </p:txBody>
      </p:sp>
      <p:sp>
        <p:nvSpPr>
          <p:cNvPr id="23" name="TextBox 22">
            <a:extLst>
              <a:ext uri="{FF2B5EF4-FFF2-40B4-BE49-F238E27FC236}">
                <a16:creationId xmlns:a16="http://schemas.microsoft.com/office/drawing/2014/main" id="{34D23E65-7882-4D1F-BAF6-3E28DC575292}"/>
              </a:ext>
            </a:extLst>
          </p:cNvPr>
          <p:cNvSpPr txBox="1"/>
          <p:nvPr/>
        </p:nvSpPr>
        <p:spPr>
          <a:xfrm>
            <a:off x="5209575" y="4620591"/>
            <a:ext cx="825867" cy="646331"/>
          </a:xfrm>
          <a:prstGeom prst="rect">
            <a:avLst/>
          </a:prstGeom>
          <a:noFill/>
        </p:spPr>
        <p:txBody>
          <a:bodyPr wrap="none" rtlCol="0">
            <a:spAutoFit/>
          </a:bodyPr>
          <a:lstStyle/>
          <a:p>
            <a:r>
              <a:rPr lang="en-US" sz="3600" b="1" dirty="0"/>
              <a:t>03.</a:t>
            </a:r>
          </a:p>
        </p:txBody>
      </p:sp>
      <p:sp>
        <p:nvSpPr>
          <p:cNvPr id="24" name="TextBox 23">
            <a:extLst>
              <a:ext uri="{FF2B5EF4-FFF2-40B4-BE49-F238E27FC236}">
                <a16:creationId xmlns:a16="http://schemas.microsoft.com/office/drawing/2014/main" id="{8FB86413-A1D7-4606-8D07-928D5F189B2A}"/>
              </a:ext>
            </a:extLst>
          </p:cNvPr>
          <p:cNvSpPr txBox="1"/>
          <p:nvPr/>
        </p:nvSpPr>
        <p:spPr>
          <a:xfrm>
            <a:off x="6093166" y="4682146"/>
            <a:ext cx="5388013" cy="523220"/>
          </a:xfrm>
          <a:prstGeom prst="rect">
            <a:avLst/>
          </a:prstGeom>
          <a:noFill/>
        </p:spPr>
        <p:txBody>
          <a:bodyPr wrap="none" rtlCol="0">
            <a:spAutoFit/>
          </a:bodyPr>
          <a:lstStyle/>
          <a:p>
            <a:r>
              <a:rPr lang="en-US" sz="2800" b="1" dirty="0" err="1"/>
              <a:t>Menambahkan</a:t>
            </a:r>
            <a:r>
              <a:rPr lang="en-US" sz="2800" b="1" dirty="0"/>
              <a:t> </a:t>
            </a:r>
            <a:r>
              <a:rPr lang="en-US" sz="2800" b="1" dirty="0" err="1"/>
              <a:t>fitur</a:t>
            </a:r>
            <a:r>
              <a:rPr lang="en-US" sz="2800" b="1" dirty="0"/>
              <a:t> </a:t>
            </a:r>
            <a:r>
              <a:rPr lang="en-US" sz="2800" b="1" i="1" dirty="0" err="1"/>
              <a:t>Is_Married</a:t>
            </a:r>
            <a:endParaRPr lang="en-US" sz="2800" b="1" dirty="0"/>
          </a:p>
        </p:txBody>
      </p:sp>
      <p:sp>
        <p:nvSpPr>
          <p:cNvPr id="25" name="TextBox 24">
            <a:extLst>
              <a:ext uri="{FF2B5EF4-FFF2-40B4-BE49-F238E27FC236}">
                <a16:creationId xmlns:a16="http://schemas.microsoft.com/office/drawing/2014/main" id="{A15B9F38-FBC6-40AA-9452-E28ECA3D0416}"/>
              </a:ext>
            </a:extLst>
          </p:cNvPr>
          <p:cNvSpPr txBox="1"/>
          <p:nvPr/>
        </p:nvSpPr>
        <p:spPr>
          <a:xfrm>
            <a:off x="6093166" y="5227451"/>
            <a:ext cx="5250509" cy="873188"/>
          </a:xfrm>
          <a:prstGeom prst="rect">
            <a:avLst/>
          </a:prstGeom>
          <a:noFill/>
        </p:spPr>
        <p:txBody>
          <a:bodyPr wrap="square" rtlCol="0">
            <a:spAutoFit/>
          </a:bodyPr>
          <a:lstStyle/>
          <a:p>
            <a:pPr>
              <a:lnSpc>
                <a:spcPct val="150000"/>
              </a:lnSpc>
            </a:pPr>
            <a:r>
              <a:rPr lang="en-US" dirty="0" err="1"/>
              <a:t>Dengan</a:t>
            </a:r>
            <a:r>
              <a:rPr lang="en-US" dirty="0"/>
              <a:t> </a:t>
            </a:r>
            <a:r>
              <a:rPr lang="en-US" dirty="0" err="1"/>
              <a:t>melihat</a:t>
            </a:r>
            <a:r>
              <a:rPr lang="en-US" dirty="0"/>
              <a:t> </a:t>
            </a:r>
            <a:r>
              <a:rPr lang="en-US" dirty="0" err="1"/>
              <a:t>penumpang</a:t>
            </a:r>
            <a:r>
              <a:rPr lang="en-US" dirty="0"/>
              <a:t> yang </a:t>
            </a:r>
            <a:r>
              <a:rPr lang="en-US" dirty="0" err="1"/>
              <a:t>memiliki</a:t>
            </a:r>
            <a:r>
              <a:rPr lang="en-US" dirty="0"/>
              <a:t> </a:t>
            </a:r>
            <a:r>
              <a:rPr lang="en-US" dirty="0" err="1"/>
              <a:t>gelar</a:t>
            </a:r>
            <a:r>
              <a:rPr lang="en-US" dirty="0"/>
              <a:t> </a:t>
            </a:r>
            <a:r>
              <a:rPr lang="en-US" b="1" i="1" dirty="0"/>
              <a:t>“</a:t>
            </a:r>
            <a:r>
              <a:rPr lang="en-US" b="1" i="1" dirty="0" err="1"/>
              <a:t>Mrs</a:t>
            </a:r>
            <a:r>
              <a:rPr lang="en-US" b="1" i="1" dirty="0"/>
              <a:t>”.</a:t>
            </a:r>
          </a:p>
        </p:txBody>
      </p:sp>
    </p:spTree>
    <p:extLst>
      <p:ext uri="{BB962C8B-B14F-4D97-AF65-F5344CB8AC3E}">
        <p14:creationId xmlns:p14="http://schemas.microsoft.com/office/powerpoint/2010/main" val="257838466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B08EC3-6EF9-4DE9-8542-D97E4BCB2D5D}"/>
              </a:ext>
            </a:extLst>
          </p:cNvPr>
          <p:cNvSpPr txBox="1"/>
          <p:nvPr/>
        </p:nvSpPr>
        <p:spPr>
          <a:xfrm>
            <a:off x="387717" y="2844225"/>
            <a:ext cx="825867" cy="646331"/>
          </a:xfrm>
          <a:prstGeom prst="rect">
            <a:avLst/>
          </a:prstGeom>
          <a:noFill/>
        </p:spPr>
        <p:txBody>
          <a:bodyPr wrap="none" rtlCol="0">
            <a:spAutoFit/>
          </a:bodyPr>
          <a:lstStyle/>
          <a:p>
            <a:r>
              <a:rPr lang="en-US" sz="3600" b="1" dirty="0"/>
              <a:t>04.</a:t>
            </a:r>
          </a:p>
        </p:txBody>
      </p:sp>
      <p:sp>
        <p:nvSpPr>
          <p:cNvPr id="5" name="TextBox 4">
            <a:extLst>
              <a:ext uri="{FF2B5EF4-FFF2-40B4-BE49-F238E27FC236}">
                <a16:creationId xmlns:a16="http://schemas.microsoft.com/office/drawing/2014/main" id="{142DB755-53D5-42F1-B6E3-3F0B015A9BE4}"/>
              </a:ext>
            </a:extLst>
          </p:cNvPr>
          <p:cNvSpPr txBox="1"/>
          <p:nvPr/>
        </p:nvSpPr>
        <p:spPr>
          <a:xfrm>
            <a:off x="1271308" y="2905780"/>
            <a:ext cx="4084773" cy="523220"/>
          </a:xfrm>
          <a:prstGeom prst="rect">
            <a:avLst/>
          </a:prstGeom>
          <a:noFill/>
        </p:spPr>
        <p:txBody>
          <a:bodyPr wrap="none" rtlCol="0">
            <a:spAutoFit/>
          </a:bodyPr>
          <a:lstStyle/>
          <a:p>
            <a:r>
              <a:rPr lang="en-US" sz="2800" b="1" dirty="0" err="1"/>
              <a:t>Mengelompokkan</a:t>
            </a:r>
            <a:r>
              <a:rPr lang="en-US" sz="2800" b="1" dirty="0"/>
              <a:t> Title</a:t>
            </a:r>
          </a:p>
        </p:txBody>
      </p:sp>
      <p:sp>
        <p:nvSpPr>
          <p:cNvPr id="6" name="TextBox 5">
            <a:extLst>
              <a:ext uri="{FF2B5EF4-FFF2-40B4-BE49-F238E27FC236}">
                <a16:creationId xmlns:a16="http://schemas.microsoft.com/office/drawing/2014/main" id="{28993A3E-059A-4D7F-94CA-083D0D10D541}"/>
              </a:ext>
            </a:extLst>
          </p:cNvPr>
          <p:cNvSpPr txBox="1"/>
          <p:nvPr/>
        </p:nvSpPr>
        <p:spPr>
          <a:xfrm>
            <a:off x="1299410" y="3490556"/>
            <a:ext cx="4119613" cy="872483"/>
          </a:xfrm>
          <a:prstGeom prst="rect">
            <a:avLst/>
          </a:prstGeom>
          <a:noFill/>
        </p:spPr>
        <p:txBody>
          <a:bodyPr wrap="square" rtlCol="0">
            <a:spAutoFit/>
          </a:bodyPr>
          <a:lstStyle/>
          <a:p>
            <a:pPr>
              <a:lnSpc>
                <a:spcPct val="150000"/>
              </a:lnSpc>
            </a:pPr>
            <a:r>
              <a:rPr lang="en-US" dirty="0" err="1"/>
              <a:t>Mengelompokkan</a:t>
            </a:r>
            <a:r>
              <a:rPr lang="en-US" dirty="0"/>
              <a:t> title </a:t>
            </a:r>
            <a:r>
              <a:rPr lang="en-US" dirty="0" err="1"/>
              <a:t>menjadi</a:t>
            </a:r>
            <a:r>
              <a:rPr lang="en-US" dirty="0"/>
              <a:t> 3 </a:t>
            </a:r>
            <a:r>
              <a:rPr lang="en-US" dirty="0" err="1"/>
              <a:t>kelompok</a:t>
            </a:r>
            <a:endParaRPr lang="en-US" dirty="0"/>
          </a:p>
        </p:txBody>
      </p:sp>
      <p:pic>
        <p:nvPicPr>
          <p:cNvPr id="3074" name="Picture 2">
            <a:extLst>
              <a:ext uri="{FF2B5EF4-FFF2-40B4-BE49-F238E27FC236}">
                <a16:creationId xmlns:a16="http://schemas.microsoft.com/office/drawing/2014/main" id="{5A76BED9-9DD1-4A20-8E9A-86C9BC50D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7084" y="702645"/>
            <a:ext cx="5284062" cy="531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56487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45C0B4-74B2-4685-AFA8-4814E18296C0}"/>
              </a:ext>
            </a:extLst>
          </p:cNvPr>
          <p:cNvSpPr txBox="1"/>
          <p:nvPr/>
        </p:nvSpPr>
        <p:spPr>
          <a:xfrm>
            <a:off x="371510" y="3147546"/>
            <a:ext cx="3682250" cy="923330"/>
          </a:xfrm>
          <a:prstGeom prst="rect">
            <a:avLst/>
          </a:prstGeom>
          <a:noFill/>
        </p:spPr>
        <p:txBody>
          <a:bodyPr wrap="square" rtlCol="0">
            <a:spAutoFit/>
          </a:bodyPr>
          <a:lstStyle/>
          <a:p>
            <a:r>
              <a:rPr lang="en-US" sz="5400" b="1" dirty="0"/>
              <a:t>Modelling</a:t>
            </a:r>
          </a:p>
        </p:txBody>
      </p:sp>
      <p:cxnSp>
        <p:nvCxnSpPr>
          <p:cNvPr id="11" name="Straight Connector 10">
            <a:extLst>
              <a:ext uri="{FF2B5EF4-FFF2-40B4-BE49-F238E27FC236}">
                <a16:creationId xmlns:a16="http://schemas.microsoft.com/office/drawing/2014/main" id="{E01BA768-AFA3-43AC-8DBE-0EBE79257187}"/>
              </a:ext>
            </a:extLst>
          </p:cNvPr>
          <p:cNvCxnSpPr>
            <a:cxnSpLocks/>
          </p:cNvCxnSpPr>
          <p:nvPr/>
        </p:nvCxnSpPr>
        <p:spPr>
          <a:xfrm flipV="1">
            <a:off x="4152900" y="1"/>
            <a:ext cx="0" cy="6857999"/>
          </a:xfrm>
          <a:prstGeom prst="line">
            <a:avLst/>
          </a:prstGeom>
          <a:ln w="57150"/>
        </p:spPr>
        <p:style>
          <a:lnRef idx="1">
            <a:schemeClr val="dk1"/>
          </a:lnRef>
          <a:fillRef idx="0">
            <a:schemeClr val="dk1"/>
          </a:fillRef>
          <a:effectRef idx="0">
            <a:schemeClr val="dk1"/>
          </a:effectRef>
          <a:fontRef idx="minor">
            <a:schemeClr val="tx1"/>
          </a:fontRef>
        </p:style>
      </p:cxnSp>
      <p:grpSp>
        <p:nvGrpSpPr>
          <p:cNvPr id="4" name="Group 3">
            <a:extLst>
              <a:ext uri="{FF2B5EF4-FFF2-40B4-BE49-F238E27FC236}">
                <a16:creationId xmlns:a16="http://schemas.microsoft.com/office/drawing/2014/main" id="{EEDE6184-BC25-4956-8232-660580C512E6}"/>
              </a:ext>
            </a:extLst>
          </p:cNvPr>
          <p:cNvGrpSpPr/>
          <p:nvPr/>
        </p:nvGrpSpPr>
        <p:grpSpPr>
          <a:xfrm>
            <a:off x="4481085" y="481439"/>
            <a:ext cx="7481791" cy="872483"/>
            <a:chOff x="4347657" y="336884"/>
            <a:chExt cx="7481791" cy="872483"/>
          </a:xfrm>
        </p:grpSpPr>
        <p:sp>
          <p:nvSpPr>
            <p:cNvPr id="2" name="TextBox 1">
              <a:extLst>
                <a:ext uri="{FF2B5EF4-FFF2-40B4-BE49-F238E27FC236}">
                  <a16:creationId xmlns:a16="http://schemas.microsoft.com/office/drawing/2014/main" id="{94A96DC3-4F04-4384-A2A0-36547362F268}"/>
                </a:ext>
              </a:extLst>
            </p:cNvPr>
            <p:cNvSpPr txBox="1"/>
            <p:nvPr/>
          </p:nvSpPr>
          <p:spPr>
            <a:xfrm>
              <a:off x="4347657" y="546109"/>
              <a:ext cx="753732" cy="584775"/>
            </a:xfrm>
            <a:prstGeom prst="rect">
              <a:avLst/>
            </a:prstGeom>
            <a:noFill/>
          </p:spPr>
          <p:txBody>
            <a:bodyPr wrap="none" rtlCol="0">
              <a:spAutoFit/>
            </a:bodyPr>
            <a:lstStyle/>
            <a:p>
              <a:r>
                <a:rPr lang="en-US" sz="3200" b="1" dirty="0"/>
                <a:t>01.</a:t>
              </a:r>
            </a:p>
          </p:txBody>
        </p:sp>
        <p:sp>
          <p:nvSpPr>
            <p:cNvPr id="3" name="TextBox 2">
              <a:extLst>
                <a:ext uri="{FF2B5EF4-FFF2-40B4-BE49-F238E27FC236}">
                  <a16:creationId xmlns:a16="http://schemas.microsoft.com/office/drawing/2014/main" id="{08600A39-7352-4C7D-8E14-D12DC926D087}"/>
                </a:ext>
              </a:extLst>
            </p:cNvPr>
            <p:cNvSpPr txBox="1"/>
            <p:nvPr/>
          </p:nvSpPr>
          <p:spPr>
            <a:xfrm>
              <a:off x="5101389" y="336884"/>
              <a:ext cx="6728059" cy="872483"/>
            </a:xfrm>
            <a:prstGeom prst="rect">
              <a:avLst/>
            </a:prstGeom>
            <a:noFill/>
          </p:spPr>
          <p:txBody>
            <a:bodyPr wrap="square" rtlCol="0">
              <a:spAutoFit/>
            </a:bodyPr>
            <a:lstStyle/>
            <a:p>
              <a:pPr>
                <a:lnSpc>
                  <a:spcPct val="150000"/>
                </a:lnSpc>
              </a:pPr>
              <a:r>
                <a:rPr lang="en-US" dirty="0" err="1"/>
                <a:t>Mengubah</a:t>
              </a:r>
              <a:r>
                <a:rPr lang="en-US" dirty="0"/>
                <a:t> </a:t>
              </a:r>
              <a:r>
                <a:rPr lang="en-US" dirty="0" err="1"/>
                <a:t>kolom</a:t>
              </a:r>
              <a:r>
                <a:rPr lang="en-US" dirty="0"/>
                <a:t> </a:t>
              </a:r>
              <a:r>
                <a:rPr lang="en-US" dirty="0" err="1"/>
                <a:t>kategorikal</a:t>
              </a:r>
              <a:r>
                <a:rPr lang="en-US" dirty="0"/>
                <a:t> </a:t>
              </a:r>
              <a:r>
                <a:rPr lang="en-US" dirty="0" err="1"/>
                <a:t>menjadi</a:t>
              </a:r>
              <a:r>
                <a:rPr lang="en-US" dirty="0"/>
                <a:t> </a:t>
              </a:r>
              <a:r>
                <a:rPr lang="en-US" dirty="0" err="1"/>
                <a:t>numerik</a:t>
              </a:r>
              <a:r>
                <a:rPr lang="en-US" dirty="0"/>
                <a:t> </a:t>
              </a:r>
              <a:r>
                <a:rPr lang="en-US" dirty="0" err="1"/>
                <a:t>menggunakan</a:t>
              </a:r>
              <a:r>
                <a:rPr lang="en-US" dirty="0"/>
                <a:t> </a:t>
              </a:r>
              <a:r>
                <a:rPr lang="en-US" b="1" i="1" dirty="0" err="1"/>
                <a:t>LabelEncoder</a:t>
              </a:r>
              <a:r>
                <a:rPr lang="en-US" b="1" i="1" dirty="0"/>
                <a:t>()</a:t>
              </a:r>
            </a:p>
          </p:txBody>
        </p:sp>
      </p:grpSp>
      <p:grpSp>
        <p:nvGrpSpPr>
          <p:cNvPr id="31" name="Group 30">
            <a:extLst>
              <a:ext uri="{FF2B5EF4-FFF2-40B4-BE49-F238E27FC236}">
                <a16:creationId xmlns:a16="http://schemas.microsoft.com/office/drawing/2014/main" id="{A1450031-CDF6-49C7-B80E-AD4AA28503A5}"/>
              </a:ext>
            </a:extLst>
          </p:cNvPr>
          <p:cNvGrpSpPr/>
          <p:nvPr/>
        </p:nvGrpSpPr>
        <p:grpSpPr>
          <a:xfrm>
            <a:off x="4481085" y="1670584"/>
            <a:ext cx="7481791" cy="872483"/>
            <a:chOff x="4347657" y="336884"/>
            <a:chExt cx="7481791" cy="872483"/>
          </a:xfrm>
        </p:grpSpPr>
        <p:sp>
          <p:nvSpPr>
            <p:cNvPr id="32" name="TextBox 31">
              <a:extLst>
                <a:ext uri="{FF2B5EF4-FFF2-40B4-BE49-F238E27FC236}">
                  <a16:creationId xmlns:a16="http://schemas.microsoft.com/office/drawing/2014/main" id="{0C06C1C4-9F0D-4646-8A65-3B624C5A0AC1}"/>
                </a:ext>
              </a:extLst>
            </p:cNvPr>
            <p:cNvSpPr txBox="1"/>
            <p:nvPr/>
          </p:nvSpPr>
          <p:spPr>
            <a:xfrm>
              <a:off x="4347657" y="546109"/>
              <a:ext cx="753732" cy="584775"/>
            </a:xfrm>
            <a:prstGeom prst="rect">
              <a:avLst/>
            </a:prstGeom>
            <a:noFill/>
          </p:spPr>
          <p:txBody>
            <a:bodyPr wrap="none" rtlCol="0">
              <a:spAutoFit/>
            </a:bodyPr>
            <a:lstStyle/>
            <a:p>
              <a:r>
                <a:rPr lang="en-US" sz="3200" b="1" dirty="0"/>
                <a:t>02.</a:t>
              </a:r>
            </a:p>
          </p:txBody>
        </p:sp>
        <p:sp>
          <p:nvSpPr>
            <p:cNvPr id="33" name="TextBox 32">
              <a:extLst>
                <a:ext uri="{FF2B5EF4-FFF2-40B4-BE49-F238E27FC236}">
                  <a16:creationId xmlns:a16="http://schemas.microsoft.com/office/drawing/2014/main" id="{3EDB4806-9551-48E0-BC97-2D187F510861}"/>
                </a:ext>
              </a:extLst>
            </p:cNvPr>
            <p:cNvSpPr txBox="1"/>
            <p:nvPr/>
          </p:nvSpPr>
          <p:spPr>
            <a:xfrm>
              <a:off x="5101389" y="336884"/>
              <a:ext cx="6728059" cy="872483"/>
            </a:xfrm>
            <a:prstGeom prst="rect">
              <a:avLst/>
            </a:prstGeom>
            <a:noFill/>
          </p:spPr>
          <p:txBody>
            <a:bodyPr wrap="square" rtlCol="0">
              <a:spAutoFit/>
            </a:bodyPr>
            <a:lstStyle/>
            <a:p>
              <a:pPr>
                <a:lnSpc>
                  <a:spcPct val="150000"/>
                </a:lnSpc>
              </a:pPr>
              <a:r>
                <a:rPr lang="en-US" dirty="0" err="1"/>
                <a:t>Mengubah</a:t>
              </a:r>
              <a:r>
                <a:rPr lang="en-US" dirty="0"/>
                <a:t> </a:t>
              </a:r>
              <a:r>
                <a:rPr lang="en-US" dirty="0" err="1"/>
                <a:t>fitur</a:t>
              </a:r>
              <a:r>
                <a:rPr lang="en-US" dirty="0"/>
                <a:t> </a:t>
              </a:r>
              <a:r>
                <a:rPr lang="en-US" dirty="0" err="1"/>
                <a:t>kategorikal</a:t>
              </a:r>
              <a:r>
                <a:rPr lang="en-US" dirty="0"/>
                <a:t> </a:t>
              </a:r>
              <a:r>
                <a:rPr lang="en-US" dirty="0" err="1"/>
                <a:t>menjadi</a:t>
              </a:r>
              <a:r>
                <a:rPr lang="en-US" dirty="0"/>
                <a:t> </a:t>
              </a:r>
              <a:r>
                <a:rPr lang="en-US" i="1" dirty="0"/>
                <a:t>one hot</a:t>
              </a:r>
              <a:r>
                <a:rPr lang="en-US" dirty="0"/>
                <a:t> </a:t>
              </a:r>
              <a:r>
                <a:rPr lang="en-US" dirty="0" err="1"/>
                <a:t>menggunakan</a:t>
              </a:r>
              <a:r>
                <a:rPr lang="en-US" dirty="0"/>
                <a:t> </a:t>
              </a:r>
              <a:r>
                <a:rPr lang="en-US" b="1" i="1" dirty="0" err="1"/>
                <a:t>OneHotEncoder</a:t>
              </a:r>
              <a:r>
                <a:rPr lang="en-US" b="1" i="1" dirty="0"/>
                <a:t>()</a:t>
              </a:r>
            </a:p>
          </p:txBody>
        </p:sp>
      </p:grpSp>
      <p:grpSp>
        <p:nvGrpSpPr>
          <p:cNvPr id="34" name="Group 33">
            <a:extLst>
              <a:ext uri="{FF2B5EF4-FFF2-40B4-BE49-F238E27FC236}">
                <a16:creationId xmlns:a16="http://schemas.microsoft.com/office/drawing/2014/main" id="{2F27199C-EF5F-4C64-AE64-BB7F929D0085}"/>
              </a:ext>
            </a:extLst>
          </p:cNvPr>
          <p:cNvGrpSpPr/>
          <p:nvPr/>
        </p:nvGrpSpPr>
        <p:grpSpPr>
          <a:xfrm>
            <a:off x="4481085" y="2859729"/>
            <a:ext cx="7481791" cy="872483"/>
            <a:chOff x="4347657" y="336884"/>
            <a:chExt cx="7481791" cy="872483"/>
          </a:xfrm>
        </p:grpSpPr>
        <p:sp>
          <p:nvSpPr>
            <p:cNvPr id="35" name="TextBox 34">
              <a:extLst>
                <a:ext uri="{FF2B5EF4-FFF2-40B4-BE49-F238E27FC236}">
                  <a16:creationId xmlns:a16="http://schemas.microsoft.com/office/drawing/2014/main" id="{1E94CA90-9B2D-42A9-A919-690409250429}"/>
                </a:ext>
              </a:extLst>
            </p:cNvPr>
            <p:cNvSpPr txBox="1"/>
            <p:nvPr/>
          </p:nvSpPr>
          <p:spPr>
            <a:xfrm>
              <a:off x="4347657" y="546109"/>
              <a:ext cx="753732" cy="584775"/>
            </a:xfrm>
            <a:prstGeom prst="rect">
              <a:avLst/>
            </a:prstGeom>
            <a:noFill/>
          </p:spPr>
          <p:txBody>
            <a:bodyPr wrap="none" rtlCol="0">
              <a:spAutoFit/>
            </a:bodyPr>
            <a:lstStyle/>
            <a:p>
              <a:r>
                <a:rPr lang="en-US" sz="3200" b="1" dirty="0"/>
                <a:t>03.</a:t>
              </a:r>
            </a:p>
          </p:txBody>
        </p:sp>
        <p:sp>
          <p:nvSpPr>
            <p:cNvPr id="36" name="TextBox 35">
              <a:extLst>
                <a:ext uri="{FF2B5EF4-FFF2-40B4-BE49-F238E27FC236}">
                  <a16:creationId xmlns:a16="http://schemas.microsoft.com/office/drawing/2014/main" id="{3551D0A7-0304-48FF-8B15-7E7E0D59BE8C}"/>
                </a:ext>
              </a:extLst>
            </p:cNvPr>
            <p:cNvSpPr txBox="1"/>
            <p:nvPr/>
          </p:nvSpPr>
          <p:spPr>
            <a:xfrm>
              <a:off x="5101389" y="336884"/>
              <a:ext cx="6728059" cy="872483"/>
            </a:xfrm>
            <a:prstGeom prst="rect">
              <a:avLst/>
            </a:prstGeom>
            <a:noFill/>
          </p:spPr>
          <p:txBody>
            <a:bodyPr wrap="square" rtlCol="0">
              <a:spAutoFit/>
            </a:bodyPr>
            <a:lstStyle/>
            <a:p>
              <a:pPr>
                <a:lnSpc>
                  <a:spcPct val="150000"/>
                </a:lnSpc>
              </a:pPr>
              <a:r>
                <a:rPr lang="en-US" dirty="0" err="1"/>
                <a:t>Menghapus</a:t>
              </a:r>
              <a:r>
                <a:rPr lang="en-US" dirty="0"/>
                <a:t> </a:t>
              </a:r>
              <a:r>
                <a:rPr lang="en-US" dirty="0" err="1"/>
                <a:t>kolom</a:t>
              </a:r>
              <a:r>
                <a:rPr lang="en-US" dirty="0"/>
                <a:t> yang </a:t>
              </a:r>
              <a:r>
                <a:rPr lang="en-US" dirty="0" err="1"/>
                <a:t>tidak</a:t>
              </a:r>
              <a:r>
                <a:rPr lang="en-US" dirty="0"/>
                <a:t> </a:t>
              </a:r>
              <a:r>
                <a:rPr lang="en-US" dirty="0" err="1"/>
                <a:t>diperlukan</a:t>
              </a:r>
              <a:r>
                <a:rPr lang="en-US" dirty="0"/>
                <a:t> </a:t>
              </a:r>
              <a:r>
                <a:rPr lang="en-US" dirty="0" err="1"/>
                <a:t>dalam</a:t>
              </a:r>
              <a:r>
                <a:rPr lang="en-US" dirty="0"/>
                <a:t> </a:t>
              </a:r>
              <a:r>
                <a:rPr lang="en-US" dirty="0" err="1"/>
                <a:t>pembuatan</a:t>
              </a:r>
              <a:r>
                <a:rPr lang="en-US" dirty="0"/>
                <a:t> model</a:t>
              </a:r>
            </a:p>
          </p:txBody>
        </p:sp>
      </p:grpSp>
      <p:grpSp>
        <p:nvGrpSpPr>
          <p:cNvPr id="37" name="Group 36">
            <a:extLst>
              <a:ext uri="{FF2B5EF4-FFF2-40B4-BE49-F238E27FC236}">
                <a16:creationId xmlns:a16="http://schemas.microsoft.com/office/drawing/2014/main" id="{58222775-0576-4572-844E-0D854B82E482}"/>
              </a:ext>
            </a:extLst>
          </p:cNvPr>
          <p:cNvGrpSpPr/>
          <p:nvPr/>
        </p:nvGrpSpPr>
        <p:grpSpPr>
          <a:xfrm>
            <a:off x="4481085" y="4048874"/>
            <a:ext cx="7481791" cy="872483"/>
            <a:chOff x="4347657" y="336884"/>
            <a:chExt cx="7481791" cy="872483"/>
          </a:xfrm>
        </p:grpSpPr>
        <p:sp>
          <p:nvSpPr>
            <p:cNvPr id="38" name="TextBox 37">
              <a:extLst>
                <a:ext uri="{FF2B5EF4-FFF2-40B4-BE49-F238E27FC236}">
                  <a16:creationId xmlns:a16="http://schemas.microsoft.com/office/drawing/2014/main" id="{44D37E0A-0B6D-4F62-9E69-FB4EB98A7557}"/>
                </a:ext>
              </a:extLst>
            </p:cNvPr>
            <p:cNvSpPr txBox="1"/>
            <p:nvPr/>
          </p:nvSpPr>
          <p:spPr>
            <a:xfrm>
              <a:off x="4347657" y="546109"/>
              <a:ext cx="753732" cy="584775"/>
            </a:xfrm>
            <a:prstGeom prst="rect">
              <a:avLst/>
            </a:prstGeom>
            <a:noFill/>
          </p:spPr>
          <p:txBody>
            <a:bodyPr wrap="none" rtlCol="0">
              <a:spAutoFit/>
            </a:bodyPr>
            <a:lstStyle/>
            <a:p>
              <a:r>
                <a:rPr lang="en-US" sz="3200" b="1" dirty="0"/>
                <a:t>04.</a:t>
              </a:r>
            </a:p>
          </p:txBody>
        </p:sp>
        <p:sp>
          <p:nvSpPr>
            <p:cNvPr id="39" name="TextBox 38">
              <a:extLst>
                <a:ext uri="{FF2B5EF4-FFF2-40B4-BE49-F238E27FC236}">
                  <a16:creationId xmlns:a16="http://schemas.microsoft.com/office/drawing/2014/main" id="{F5DA03B4-F5A1-44E0-B5E4-86C0EC5BDFAA}"/>
                </a:ext>
              </a:extLst>
            </p:cNvPr>
            <p:cNvSpPr txBox="1"/>
            <p:nvPr/>
          </p:nvSpPr>
          <p:spPr>
            <a:xfrm>
              <a:off x="5101389" y="336884"/>
              <a:ext cx="6728059" cy="872483"/>
            </a:xfrm>
            <a:prstGeom prst="rect">
              <a:avLst/>
            </a:prstGeom>
            <a:noFill/>
          </p:spPr>
          <p:txBody>
            <a:bodyPr wrap="square" rtlCol="0">
              <a:spAutoFit/>
            </a:bodyPr>
            <a:lstStyle/>
            <a:p>
              <a:pPr>
                <a:lnSpc>
                  <a:spcPct val="150000"/>
                </a:lnSpc>
              </a:pPr>
              <a:r>
                <a:rPr lang="en-US" dirty="0" err="1"/>
                <a:t>Pembuatan</a:t>
              </a:r>
              <a:r>
                <a:rPr lang="en-US" dirty="0"/>
                <a:t> model </a:t>
              </a:r>
              <a:r>
                <a:rPr lang="en-US" dirty="0" err="1"/>
                <a:t>menggunakan</a:t>
              </a:r>
              <a:r>
                <a:rPr lang="en-US" dirty="0"/>
                <a:t> </a:t>
              </a:r>
              <a:r>
                <a:rPr lang="en-US" b="1" i="1" dirty="0" err="1"/>
                <a:t>RandomForestClassifier</a:t>
              </a:r>
              <a:r>
                <a:rPr lang="en-US" dirty="0"/>
                <a:t> </a:t>
              </a:r>
              <a:r>
                <a:rPr lang="en-US" dirty="0" err="1"/>
                <a:t>dari</a:t>
              </a:r>
              <a:r>
                <a:rPr lang="en-US" dirty="0"/>
                <a:t> </a:t>
              </a:r>
              <a:r>
                <a:rPr lang="en-US" b="1" i="1" dirty="0" err="1"/>
                <a:t>SkLearn</a:t>
              </a:r>
              <a:endParaRPr lang="en-US" b="1" i="1" dirty="0"/>
            </a:p>
          </p:txBody>
        </p:sp>
      </p:grpSp>
      <p:grpSp>
        <p:nvGrpSpPr>
          <p:cNvPr id="40" name="Group 39">
            <a:extLst>
              <a:ext uri="{FF2B5EF4-FFF2-40B4-BE49-F238E27FC236}">
                <a16:creationId xmlns:a16="http://schemas.microsoft.com/office/drawing/2014/main" id="{36DE18BF-7762-4E3E-8BAF-D9BE47FC6148}"/>
              </a:ext>
            </a:extLst>
          </p:cNvPr>
          <p:cNvGrpSpPr/>
          <p:nvPr/>
        </p:nvGrpSpPr>
        <p:grpSpPr>
          <a:xfrm>
            <a:off x="4481085" y="5447244"/>
            <a:ext cx="7481791" cy="584775"/>
            <a:chOff x="4347657" y="546109"/>
            <a:chExt cx="7481791" cy="584775"/>
          </a:xfrm>
        </p:grpSpPr>
        <p:sp>
          <p:nvSpPr>
            <p:cNvPr id="41" name="TextBox 40">
              <a:extLst>
                <a:ext uri="{FF2B5EF4-FFF2-40B4-BE49-F238E27FC236}">
                  <a16:creationId xmlns:a16="http://schemas.microsoft.com/office/drawing/2014/main" id="{F2B44261-5B7D-4749-989C-95EB1BE32CD8}"/>
                </a:ext>
              </a:extLst>
            </p:cNvPr>
            <p:cNvSpPr txBox="1"/>
            <p:nvPr/>
          </p:nvSpPr>
          <p:spPr>
            <a:xfrm>
              <a:off x="4347657" y="546109"/>
              <a:ext cx="753732" cy="584775"/>
            </a:xfrm>
            <a:prstGeom prst="rect">
              <a:avLst/>
            </a:prstGeom>
            <a:noFill/>
          </p:spPr>
          <p:txBody>
            <a:bodyPr wrap="none" rtlCol="0">
              <a:spAutoFit/>
            </a:bodyPr>
            <a:lstStyle/>
            <a:p>
              <a:r>
                <a:rPr lang="en-US" sz="3200" b="1" dirty="0"/>
                <a:t>05.</a:t>
              </a:r>
            </a:p>
          </p:txBody>
        </p:sp>
        <p:sp>
          <p:nvSpPr>
            <p:cNvPr id="42" name="TextBox 41">
              <a:extLst>
                <a:ext uri="{FF2B5EF4-FFF2-40B4-BE49-F238E27FC236}">
                  <a16:creationId xmlns:a16="http://schemas.microsoft.com/office/drawing/2014/main" id="{98F3C776-0653-4FCD-8930-088C37A64252}"/>
                </a:ext>
              </a:extLst>
            </p:cNvPr>
            <p:cNvSpPr txBox="1"/>
            <p:nvPr/>
          </p:nvSpPr>
          <p:spPr>
            <a:xfrm>
              <a:off x="5101389" y="606391"/>
              <a:ext cx="6728059" cy="456985"/>
            </a:xfrm>
            <a:prstGeom prst="rect">
              <a:avLst/>
            </a:prstGeom>
            <a:noFill/>
          </p:spPr>
          <p:txBody>
            <a:bodyPr wrap="square" rtlCol="0">
              <a:spAutoFit/>
            </a:bodyPr>
            <a:lstStyle/>
            <a:p>
              <a:pPr>
                <a:lnSpc>
                  <a:spcPct val="150000"/>
                </a:lnSpc>
              </a:pPr>
              <a:r>
                <a:rPr lang="en-US" dirty="0" err="1"/>
                <a:t>Menghitung</a:t>
              </a:r>
              <a:r>
                <a:rPr lang="en-US" dirty="0"/>
                <a:t> </a:t>
              </a:r>
              <a:r>
                <a:rPr lang="en-US" dirty="0" err="1"/>
                <a:t>akurasi</a:t>
              </a:r>
              <a:r>
                <a:rPr lang="en-US" dirty="0"/>
                <a:t> </a:t>
              </a:r>
              <a:r>
                <a:rPr lang="en-US" dirty="0" err="1"/>
                <a:t>menggunakan</a:t>
              </a:r>
              <a:r>
                <a:rPr lang="en-US" dirty="0"/>
                <a:t> </a:t>
              </a:r>
              <a:r>
                <a:rPr lang="en-US" b="1" i="1" dirty="0" err="1"/>
                <a:t>cross_val_score</a:t>
              </a:r>
              <a:endParaRPr lang="en-US" b="1" i="1" dirty="0"/>
            </a:p>
          </p:txBody>
        </p:sp>
      </p:grpSp>
    </p:spTree>
    <p:extLst>
      <p:ext uri="{BB962C8B-B14F-4D97-AF65-F5344CB8AC3E}">
        <p14:creationId xmlns:p14="http://schemas.microsoft.com/office/powerpoint/2010/main" val="61256839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9D9D-584E-49A0-9600-C3B403135776}"/>
              </a:ext>
            </a:extLst>
          </p:cNvPr>
          <p:cNvSpPr>
            <a:spLocks noGrp="1"/>
          </p:cNvSpPr>
          <p:nvPr>
            <p:ph type="title"/>
          </p:nvPr>
        </p:nvSpPr>
        <p:spPr/>
        <p:txBody>
          <a:bodyPr/>
          <a:lstStyle/>
          <a:p>
            <a:r>
              <a:rPr lang="en-US" b="1" dirty="0"/>
              <a:t>Hasil &amp; Kesimpulan</a:t>
            </a:r>
          </a:p>
        </p:txBody>
      </p:sp>
      <p:sp>
        <p:nvSpPr>
          <p:cNvPr id="3" name="Text Placeholder 2">
            <a:extLst>
              <a:ext uri="{FF2B5EF4-FFF2-40B4-BE49-F238E27FC236}">
                <a16:creationId xmlns:a16="http://schemas.microsoft.com/office/drawing/2014/main" id="{F5287848-AA09-4973-B631-F6FF4EB4377C}"/>
              </a:ext>
            </a:extLst>
          </p:cNvPr>
          <p:cNvSpPr>
            <a:spLocks noGrp="1"/>
          </p:cNvSpPr>
          <p:nvPr>
            <p:ph type="body" idx="1"/>
          </p:nvPr>
        </p:nvSpPr>
        <p:spPr/>
        <p:txBody>
          <a:bodyPr/>
          <a:lstStyle/>
          <a:p>
            <a:pPr>
              <a:lnSpc>
                <a:spcPct val="150000"/>
              </a:lnSpc>
            </a:pPr>
            <a:r>
              <a:rPr lang="en-US" b="1" dirty="0" err="1">
                <a:solidFill>
                  <a:schemeClr val="tx1"/>
                </a:solidFill>
              </a:rPr>
              <a:t>Berikut</a:t>
            </a:r>
            <a:r>
              <a:rPr lang="en-US" b="1" dirty="0">
                <a:solidFill>
                  <a:schemeClr val="tx1"/>
                </a:solidFill>
              </a:rPr>
              <a:t> </a:t>
            </a:r>
            <a:r>
              <a:rPr lang="en-US" b="1" dirty="0" err="1">
                <a:solidFill>
                  <a:schemeClr val="tx1"/>
                </a:solidFill>
              </a:rPr>
              <a:t>ini</a:t>
            </a:r>
            <a:r>
              <a:rPr lang="en-US" b="1" dirty="0">
                <a:solidFill>
                  <a:schemeClr val="tx1"/>
                </a:solidFill>
              </a:rPr>
              <a:t> </a:t>
            </a:r>
            <a:r>
              <a:rPr lang="en-US" b="1" dirty="0" err="1">
                <a:solidFill>
                  <a:schemeClr val="tx1"/>
                </a:solidFill>
              </a:rPr>
              <a:t>merupakan</a:t>
            </a:r>
            <a:r>
              <a:rPr lang="en-US" b="1" dirty="0">
                <a:solidFill>
                  <a:schemeClr val="tx1"/>
                </a:solidFill>
              </a:rPr>
              <a:t> </a:t>
            </a:r>
            <a:r>
              <a:rPr lang="en-US" b="1" dirty="0" err="1">
                <a:solidFill>
                  <a:schemeClr val="tx1"/>
                </a:solidFill>
              </a:rPr>
              <a:t>hasil</a:t>
            </a:r>
            <a:r>
              <a:rPr lang="en-US" b="1" dirty="0">
                <a:solidFill>
                  <a:schemeClr val="tx1"/>
                </a:solidFill>
              </a:rPr>
              <a:t> </a:t>
            </a:r>
            <a:r>
              <a:rPr lang="en-US" b="1" dirty="0" err="1">
                <a:solidFill>
                  <a:schemeClr val="tx1"/>
                </a:solidFill>
              </a:rPr>
              <a:t>dari</a:t>
            </a:r>
            <a:r>
              <a:rPr lang="en-US" b="1" dirty="0">
                <a:solidFill>
                  <a:schemeClr val="tx1"/>
                </a:solidFill>
              </a:rPr>
              <a:t> </a:t>
            </a:r>
            <a:r>
              <a:rPr lang="en-US" b="1" dirty="0" err="1">
                <a:solidFill>
                  <a:schemeClr val="tx1"/>
                </a:solidFill>
              </a:rPr>
              <a:t>prediksi</a:t>
            </a:r>
            <a:r>
              <a:rPr lang="en-US" b="1" dirty="0">
                <a:solidFill>
                  <a:schemeClr val="tx1"/>
                </a:solidFill>
              </a:rPr>
              <a:t> </a:t>
            </a:r>
            <a:r>
              <a:rPr lang="en-US" b="1" dirty="0" err="1">
                <a:solidFill>
                  <a:schemeClr val="tx1"/>
                </a:solidFill>
              </a:rPr>
              <a:t>sebelum</a:t>
            </a:r>
            <a:r>
              <a:rPr lang="en-US" b="1" dirty="0">
                <a:solidFill>
                  <a:schemeClr val="tx1"/>
                </a:solidFill>
              </a:rPr>
              <a:t> dan </a:t>
            </a:r>
            <a:r>
              <a:rPr lang="en-US" b="1" dirty="0" err="1">
                <a:solidFill>
                  <a:schemeClr val="tx1"/>
                </a:solidFill>
              </a:rPr>
              <a:t>sesudah</a:t>
            </a:r>
            <a:r>
              <a:rPr lang="en-US" b="1" dirty="0">
                <a:solidFill>
                  <a:schemeClr val="tx1"/>
                </a:solidFill>
              </a:rPr>
              <a:t> </a:t>
            </a:r>
            <a:r>
              <a:rPr lang="en-US" b="1" dirty="0" err="1">
                <a:solidFill>
                  <a:schemeClr val="tx1"/>
                </a:solidFill>
              </a:rPr>
              <a:t>menggunakan</a:t>
            </a:r>
            <a:r>
              <a:rPr lang="en-US" b="1" dirty="0">
                <a:solidFill>
                  <a:schemeClr val="tx1"/>
                </a:solidFill>
              </a:rPr>
              <a:t> </a:t>
            </a:r>
            <a:r>
              <a:rPr lang="en-US" b="1" dirty="0">
                <a:solidFill>
                  <a:schemeClr val="bg1"/>
                </a:solidFill>
                <a:highlight>
                  <a:srgbClr val="000000"/>
                </a:highlight>
              </a:rPr>
              <a:t>feature engineering</a:t>
            </a:r>
          </a:p>
        </p:txBody>
      </p:sp>
      <p:sp>
        <p:nvSpPr>
          <p:cNvPr id="4" name="TextBox 3">
            <a:extLst>
              <a:ext uri="{FF2B5EF4-FFF2-40B4-BE49-F238E27FC236}">
                <a16:creationId xmlns:a16="http://schemas.microsoft.com/office/drawing/2014/main" id="{8AC25646-552B-46C1-8428-5620B80083C5}"/>
              </a:ext>
            </a:extLst>
          </p:cNvPr>
          <p:cNvSpPr txBox="1"/>
          <p:nvPr/>
        </p:nvSpPr>
        <p:spPr>
          <a:xfrm>
            <a:off x="10724932" y="0"/>
            <a:ext cx="1467068" cy="1200329"/>
          </a:xfrm>
          <a:prstGeom prst="rect">
            <a:avLst/>
          </a:prstGeom>
          <a:noFill/>
        </p:spPr>
        <p:txBody>
          <a:bodyPr wrap="none" rtlCol="0">
            <a:spAutoFit/>
          </a:bodyPr>
          <a:lstStyle/>
          <a:p>
            <a:r>
              <a:rPr lang="en-US" sz="7200" b="1" dirty="0"/>
              <a:t>03.</a:t>
            </a:r>
          </a:p>
        </p:txBody>
      </p:sp>
    </p:spTree>
    <p:extLst>
      <p:ext uri="{BB962C8B-B14F-4D97-AF65-F5344CB8AC3E}">
        <p14:creationId xmlns:p14="http://schemas.microsoft.com/office/powerpoint/2010/main" val="205046817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061B9B2-C034-4203-866B-120195089CEF}"/>
              </a:ext>
            </a:extLst>
          </p:cNvPr>
          <p:cNvCxnSpPr/>
          <p:nvPr/>
        </p:nvCxnSpPr>
        <p:spPr>
          <a:xfrm>
            <a:off x="6096000" y="0"/>
            <a:ext cx="0" cy="6953250"/>
          </a:xfrm>
          <a:prstGeom prst="line">
            <a:avLst/>
          </a:prstGeom>
          <a:ln w="3810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86E028A-BDFA-4C47-A57C-47BDA6685796}"/>
              </a:ext>
            </a:extLst>
          </p:cNvPr>
          <p:cNvSpPr txBox="1"/>
          <p:nvPr/>
        </p:nvSpPr>
        <p:spPr>
          <a:xfrm>
            <a:off x="1485900" y="2828834"/>
            <a:ext cx="3005951" cy="1200329"/>
          </a:xfrm>
          <a:prstGeom prst="rect">
            <a:avLst/>
          </a:prstGeom>
          <a:noFill/>
        </p:spPr>
        <p:txBody>
          <a:bodyPr wrap="none" rtlCol="0">
            <a:spAutoFit/>
          </a:bodyPr>
          <a:lstStyle/>
          <a:p>
            <a:r>
              <a:rPr lang="en-US" sz="7200" b="1" dirty="0"/>
              <a:t>0,8193</a:t>
            </a:r>
          </a:p>
        </p:txBody>
      </p:sp>
      <p:sp>
        <p:nvSpPr>
          <p:cNvPr id="8" name="TextBox 7">
            <a:extLst>
              <a:ext uri="{FF2B5EF4-FFF2-40B4-BE49-F238E27FC236}">
                <a16:creationId xmlns:a16="http://schemas.microsoft.com/office/drawing/2014/main" id="{252B2705-2ED2-46DC-9318-A0CCA699C795}"/>
              </a:ext>
            </a:extLst>
          </p:cNvPr>
          <p:cNvSpPr txBox="1"/>
          <p:nvPr/>
        </p:nvSpPr>
        <p:spPr>
          <a:xfrm>
            <a:off x="7604899" y="2828835"/>
            <a:ext cx="3005951" cy="1200329"/>
          </a:xfrm>
          <a:prstGeom prst="rect">
            <a:avLst/>
          </a:prstGeom>
          <a:noFill/>
        </p:spPr>
        <p:txBody>
          <a:bodyPr wrap="none" rtlCol="0">
            <a:spAutoFit/>
          </a:bodyPr>
          <a:lstStyle/>
          <a:p>
            <a:r>
              <a:rPr lang="en-US" sz="7200" b="1" dirty="0"/>
              <a:t>0,8317</a:t>
            </a:r>
          </a:p>
        </p:txBody>
      </p:sp>
      <p:sp>
        <p:nvSpPr>
          <p:cNvPr id="9" name="TextBox 8">
            <a:extLst>
              <a:ext uri="{FF2B5EF4-FFF2-40B4-BE49-F238E27FC236}">
                <a16:creationId xmlns:a16="http://schemas.microsoft.com/office/drawing/2014/main" id="{53B3335E-6E95-4531-B131-4D125DD1F747}"/>
              </a:ext>
            </a:extLst>
          </p:cNvPr>
          <p:cNvSpPr txBox="1"/>
          <p:nvPr/>
        </p:nvSpPr>
        <p:spPr>
          <a:xfrm>
            <a:off x="683829" y="4686300"/>
            <a:ext cx="4610092" cy="954107"/>
          </a:xfrm>
          <a:prstGeom prst="rect">
            <a:avLst/>
          </a:prstGeom>
          <a:noFill/>
        </p:spPr>
        <p:txBody>
          <a:bodyPr wrap="square" rtlCol="0">
            <a:spAutoFit/>
          </a:bodyPr>
          <a:lstStyle/>
          <a:p>
            <a:pPr algn="ctr"/>
            <a:r>
              <a:rPr lang="en-US" sz="2800" b="1" dirty="0" err="1">
                <a:solidFill>
                  <a:schemeClr val="bg1"/>
                </a:solidFill>
                <a:highlight>
                  <a:srgbClr val="000000"/>
                </a:highlight>
              </a:rPr>
              <a:t>Sebelum</a:t>
            </a:r>
            <a:r>
              <a:rPr lang="en-US" sz="2800" b="1" dirty="0"/>
              <a:t> </a:t>
            </a:r>
            <a:r>
              <a:rPr lang="en-US" sz="2800" b="1" dirty="0" err="1"/>
              <a:t>menggunakan</a:t>
            </a:r>
            <a:r>
              <a:rPr lang="en-US" sz="2800" b="1" dirty="0"/>
              <a:t> Feature Engineering</a:t>
            </a:r>
          </a:p>
        </p:txBody>
      </p:sp>
      <p:sp>
        <p:nvSpPr>
          <p:cNvPr id="10" name="TextBox 9">
            <a:extLst>
              <a:ext uri="{FF2B5EF4-FFF2-40B4-BE49-F238E27FC236}">
                <a16:creationId xmlns:a16="http://schemas.microsoft.com/office/drawing/2014/main" id="{86811278-3EFF-4B24-9AAD-8F87D5B56ABA}"/>
              </a:ext>
            </a:extLst>
          </p:cNvPr>
          <p:cNvSpPr txBox="1"/>
          <p:nvPr/>
        </p:nvSpPr>
        <p:spPr>
          <a:xfrm>
            <a:off x="6802828" y="4686299"/>
            <a:ext cx="4610092" cy="954107"/>
          </a:xfrm>
          <a:prstGeom prst="rect">
            <a:avLst/>
          </a:prstGeom>
          <a:noFill/>
        </p:spPr>
        <p:txBody>
          <a:bodyPr wrap="square" rtlCol="0">
            <a:spAutoFit/>
          </a:bodyPr>
          <a:lstStyle/>
          <a:p>
            <a:pPr algn="ctr"/>
            <a:r>
              <a:rPr lang="en-US" sz="2800" b="1" dirty="0" err="1">
                <a:solidFill>
                  <a:schemeClr val="bg1"/>
                </a:solidFill>
                <a:highlight>
                  <a:srgbClr val="000000"/>
                </a:highlight>
              </a:rPr>
              <a:t>Sesudah</a:t>
            </a:r>
            <a:r>
              <a:rPr lang="en-US" sz="2800" b="1" dirty="0"/>
              <a:t> </a:t>
            </a:r>
            <a:r>
              <a:rPr lang="en-US" sz="2800" b="1" dirty="0" err="1"/>
              <a:t>menggunakan</a:t>
            </a:r>
            <a:r>
              <a:rPr lang="en-US" sz="2800" b="1" dirty="0"/>
              <a:t> Feature Engineering</a:t>
            </a:r>
          </a:p>
        </p:txBody>
      </p:sp>
    </p:spTree>
    <p:extLst>
      <p:ext uri="{BB962C8B-B14F-4D97-AF65-F5344CB8AC3E}">
        <p14:creationId xmlns:p14="http://schemas.microsoft.com/office/powerpoint/2010/main" val="269740146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Down 8">
            <a:extLst>
              <a:ext uri="{FF2B5EF4-FFF2-40B4-BE49-F238E27FC236}">
                <a16:creationId xmlns:a16="http://schemas.microsoft.com/office/drawing/2014/main" id="{331E728B-0A4E-40FB-A783-B9B9232D35CD}"/>
              </a:ext>
            </a:extLst>
          </p:cNvPr>
          <p:cNvSpPr/>
          <p:nvPr/>
        </p:nvSpPr>
        <p:spPr>
          <a:xfrm rot="10800000">
            <a:off x="3204879" y="2790825"/>
            <a:ext cx="848916" cy="109537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00EF8750-ABE2-459E-9E0A-7F5A7D7EDC05}"/>
              </a:ext>
            </a:extLst>
          </p:cNvPr>
          <p:cNvSpPr txBox="1"/>
          <p:nvPr/>
        </p:nvSpPr>
        <p:spPr>
          <a:xfrm>
            <a:off x="4195479" y="2743200"/>
            <a:ext cx="3801041" cy="1200329"/>
          </a:xfrm>
          <a:prstGeom prst="rect">
            <a:avLst/>
          </a:prstGeom>
          <a:noFill/>
        </p:spPr>
        <p:txBody>
          <a:bodyPr wrap="none" rtlCol="0">
            <a:spAutoFit/>
          </a:bodyPr>
          <a:lstStyle/>
          <a:p>
            <a:r>
              <a:rPr lang="en-US" sz="7200" b="1" dirty="0"/>
              <a:t>+ 0.0124</a:t>
            </a:r>
          </a:p>
        </p:txBody>
      </p:sp>
      <p:sp>
        <p:nvSpPr>
          <p:cNvPr id="12" name="TextBox 11">
            <a:extLst>
              <a:ext uri="{FF2B5EF4-FFF2-40B4-BE49-F238E27FC236}">
                <a16:creationId xmlns:a16="http://schemas.microsoft.com/office/drawing/2014/main" id="{1A007B28-F2C1-40FC-8A2E-946E99769CDA}"/>
              </a:ext>
            </a:extLst>
          </p:cNvPr>
          <p:cNvSpPr txBox="1"/>
          <p:nvPr/>
        </p:nvSpPr>
        <p:spPr>
          <a:xfrm>
            <a:off x="2190750" y="4246425"/>
            <a:ext cx="7810500" cy="1882503"/>
          </a:xfrm>
          <a:prstGeom prst="rect">
            <a:avLst/>
          </a:prstGeom>
          <a:noFill/>
        </p:spPr>
        <p:txBody>
          <a:bodyPr wrap="square" rtlCol="0">
            <a:spAutoFit/>
          </a:bodyPr>
          <a:lstStyle/>
          <a:p>
            <a:pPr>
              <a:lnSpc>
                <a:spcPct val="150000"/>
              </a:lnSpc>
            </a:pPr>
            <a:r>
              <a:rPr lang="en-US" sz="2000" dirty="0" err="1"/>
              <a:t>Dengan</a:t>
            </a:r>
            <a:r>
              <a:rPr lang="en-US" sz="2000" dirty="0"/>
              <a:t> </a:t>
            </a:r>
            <a:r>
              <a:rPr lang="en-US" sz="2000" dirty="0" err="1"/>
              <a:t>menggunakan</a:t>
            </a:r>
            <a:r>
              <a:rPr lang="en-US" sz="2000" dirty="0"/>
              <a:t> </a:t>
            </a:r>
            <a:r>
              <a:rPr lang="en-US" sz="2000" b="1" dirty="0"/>
              <a:t>feature engineering</a:t>
            </a:r>
            <a:r>
              <a:rPr lang="en-US" sz="2000" dirty="0"/>
              <a:t> yang </a:t>
            </a:r>
            <a:r>
              <a:rPr lang="en-US" sz="2000" dirty="0" err="1"/>
              <a:t>sudah</a:t>
            </a:r>
            <a:r>
              <a:rPr lang="en-US" sz="2000" dirty="0"/>
              <a:t> </a:t>
            </a:r>
            <a:r>
              <a:rPr lang="en-US" sz="2000" dirty="0" err="1"/>
              <a:t>kita</a:t>
            </a:r>
            <a:r>
              <a:rPr lang="en-US" sz="2000" dirty="0"/>
              <a:t> </a:t>
            </a:r>
            <a:r>
              <a:rPr lang="en-US" sz="2000" dirty="0" err="1"/>
              <a:t>buat</a:t>
            </a:r>
            <a:r>
              <a:rPr lang="en-US" sz="2000" dirty="0"/>
              <a:t>, </a:t>
            </a:r>
            <a:r>
              <a:rPr lang="en-US" sz="2000" dirty="0" err="1"/>
              <a:t>kita</a:t>
            </a:r>
            <a:r>
              <a:rPr lang="en-US" sz="2000" dirty="0"/>
              <a:t> </a:t>
            </a:r>
            <a:r>
              <a:rPr lang="en-US" sz="2000" dirty="0" err="1"/>
              <a:t>mendapatkan</a:t>
            </a:r>
            <a:r>
              <a:rPr lang="en-US" sz="2000" dirty="0"/>
              <a:t> </a:t>
            </a:r>
            <a:r>
              <a:rPr lang="en-US" sz="2000" dirty="0" err="1"/>
              <a:t>kenaikan</a:t>
            </a:r>
            <a:r>
              <a:rPr lang="en-US" sz="2000" dirty="0"/>
              <a:t> </a:t>
            </a:r>
            <a:r>
              <a:rPr lang="en-US" sz="2000" dirty="0" err="1"/>
              <a:t>akurasi</a:t>
            </a:r>
            <a:r>
              <a:rPr lang="en-US" sz="2000" dirty="0"/>
              <a:t> </a:t>
            </a:r>
            <a:r>
              <a:rPr lang="en-US" sz="2000" dirty="0" err="1"/>
              <a:t>sebesar</a:t>
            </a:r>
            <a:r>
              <a:rPr lang="en-US" sz="2000" dirty="0"/>
              <a:t> </a:t>
            </a:r>
            <a:r>
              <a:rPr lang="en-US" sz="2000" b="1" dirty="0">
                <a:solidFill>
                  <a:schemeClr val="bg1"/>
                </a:solidFill>
                <a:highlight>
                  <a:srgbClr val="000000"/>
                </a:highlight>
              </a:rPr>
              <a:t>0,0124</a:t>
            </a:r>
            <a:r>
              <a:rPr lang="en-US" sz="2000" b="1" dirty="0"/>
              <a:t> </a:t>
            </a:r>
            <a:r>
              <a:rPr lang="en-US" sz="2000" dirty="0" err="1"/>
              <a:t>atau</a:t>
            </a:r>
            <a:r>
              <a:rPr lang="en-US" sz="2000" dirty="0"/>
              <a:t> </a:t>
            </a:r>
            <a:r>
              <a:rPr lang="en-US" sz="2000" dirty="0" err="1"/>
              <a:t>sekitar</a:t>
            </a:r>
            <a:r>
              <a:rPr lang="en-US" sz="2000" dirty="0"/>
              <a:t> </a:t>
            </a:r>
            <a:r>
              <a:rPr lang="en-US" sz="2000" b="1" dirty="0">
                <a:solidFill>
                  <a:schemeClr val="bg1"/>
                </a:solidFill>
                <a:highlight>
                  <a:srgbClr val="000000"/>
                </a:highlight>
              </a:rPr>
              <a:t>1%</a:t>
            </a:r>
            <a:r>
              <a:rPr lang="en-US" sz="2000" dirty="0"/>
              <a:t>. </a:t>
            </a:r>
            <a:r>
              <a:rPr lang="en-US" sz="2000" dirty="0" err="1"/>
              <a:t>Kenaikan</a:t>
            </a:r>
            <a:r>
              <a:rPr lang="en-US" sz="2000" dirty="0"/>
              <a:t> </a:t>
            </a:r>
            <a:r>
              <a:rPr lang="en-US" sz="2000" dirty="0" err="1"/>
              <a:t>ini</a:t>
            </a:r>
            <a:r>
              <a:rPr lang="en-US" sz="2000" dirty="0"/>
              <a:t> </a:t>
            </a:r>
            <a:r>
              <a:rPr lang="en-US" sz="2000" dirty="0" err="1"/>
              <a:t>bersifat</a:t>
            </a:r>
            <a:r>
              <a:rPr lang="en-US" sz="2000" dirty="0"/>
              <a:t> </a:t>
            </a:r>
            <a:r>
              <a:rPr lang="en-US" sz="2000" dirty="0" err="1"/>
              <a:t>tidak</a:t>
            </a:r>
            <a:r>
              <a:rPr lang="en-US" sz="2000" dirty="0"/>
              <a:t> </a:t>
            </a:r>
            <a:r>
              <a:rPr lang="en-US" sz="2000" dirty="0" err="1"/>
              <a:t>absolut</a:t>
            </a:r>
            <a:r>
              <a:rPr lang="en-US" sz="2000" dirty="0"/>
              <a:t> </a:t>
            </a:r>
            <a:r>
              <a:rPr lang="en-US" sz="2000" dirty="0" err="1"/>
              <a:t>tergantung</a:t>
            </a:r>
            <a:r>
              <a:rPr lang="en-US" sz="2000" dirty="0"/>
              <a:t> </a:t>
            </a:r>
            <a:r>
              <a:rPr lang="en-US" sz="2000" dirty="0" err="1"/>
              <a:t>dari</a:t>
            </a:r>
            <a:r>
              <a:rPr lang="en-US" sz="2000" dirty="0"/>
              <a:t> </a:t>
            </a:r>
            <a:r>
              <a:rPr lang="en-US" sz="2000" dirty="0" err="1"/>
              <a:t>faktor</a:t>
            </a:r>
            <a:r>
              <a:rPr lang="en-US" sz="2000" dirty="0"/>
              <a:t> dan juga parameter yang </a:t>
            </a:r>
            <a:r>
              <a:rPr lang="en-US" sz="2000" dirty="0" err="1"/>
              <a:t>dimasukkan</a:t>
            </a:r>
            <a:endParaRPr lang="en-US" sz="2000" dirty="0"/>
          </a:p>
        </p:txBody>
      </p:sp>
    </p:spTree>
    <p:extLst>
      <p:ext uri="{BB962C8B-B14F-4D97-AF65-F5344CB8AC3E}">
        <p14:creationId xmlns:p14="http://schemas.microsoft.com/office/powerpoint/2010/main" val="159667852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32E4A3-A393-49C5-A5AC-66973BA7C8BD}"/>
              </a:ext>
            </a:extLst>
          </p:cNvPr>
          <p:cNvSpPr txBox="1"/>
          <p:nvPr/>
        </p:nvSpPr>
        <p:spPr>
          <a:xfrm>
            <a:off x="576168" y="5307509"/>
            <a:ext cx="2475358" cy="769441"/>
          </a:xfrm>
          <a:prstGeom prst="rect">
            <a:avLst/>
          </a:prstGeom>
          <a:noFill/>
        </p:spPr>
        <p:txBody>
          <a:bodyPr wrap="none" rtlCol="0">
            <a:spAutoFit/>
          </a:bodyPr>
          <a:lstStyle/>
          <a:p>
            <a:r>
              <a:rPr lang="en-US" sz="4400" b="1" dirty="0"/>
              <a:t>*</a:t>
            </a:r>
            <a:r>
              <a:rPr lang="en-US" sz="4400" b="1" dirty="0" err="1"/>
              <a:t>Catatan</a:t>
            </a:r>
            <a:endParaRPr lang="en-US" sz="4400" b="1" dirty="0"/>
          </a:p>
        </p:txBody>
      </p:sp>
      <p:cxnSp>
        <p:nvCxnSpPr>
          <p:cNvPr id="5" name="Straight Connector 4">
            <a:extLst>
              <a:ext uri="{FF2B5EF4-FFF2-40B4-BE49-F238E27FC236}">
                <a16:creationId xmlns:a16="http://schemas.microsoft.com/office/drawing/2014/main" id="{9F2F77F6-CE17-4E06-BC22-882A695AA5C5}"/>
              </a:ext>
            </a:extLst>
          </p:cNvPr>
          <p:cNvCxnSpPr>
            <a:cxnSpLocks/>
          </p:cNvCxnSpPr>
          <p:nvPr/>
        </p:nvCxnSpPr>
        <p:spPr>
          <a:xfrm>
            <a:off x="914400" y="6032233"/>
            <a:ext cx="2002055" cy="0"/>
          </a:xfrm>
          <a:prstGeom prst="line">
            <a:avLst/>
          </a:prstGeom>
          <a:ln w="57150"/>
        </p:spPr>
        <p:style>
          <a:lnRef idx="1">
            <a:schemeClr val="dk1"/>
          </a:lnRef>
          <a:fillRef idx="0">
            <a:schemeClr val="dk1"/>
          </a:fillRef>
          <a:effectRef idx="0">
            <a:schemeClr val="dk1"/>
          </a:effectRef>
          <a:fontRef idx="minor">
            <a:schemeClr val="tx1"/>
          </a:fontRef>
        </p:style>
      </p:cxnSp>
      <p:sp>
        <p:nvSpPr>
          <p:cNvPr id="7" name="Title 4">
            <a:extLst>
              <a:ext uri="{FF2B5EF4-FFF2-40B4-BE49-F238E27FC236}">
                <a16:creationId xmlns:a16="http://schemas.microsoft.com/office/drawing/2014/main" id="{0C2AB46F-C14A-43CB-96D3-CFEF15878714}"/>
              </a:ext>
            </a:extLst>
          </p:cNvPr>
          <p:cNvSpPr>
            <a:spLocks noGrp="1"/>
          </p:cNvSpPr>
          <p:nvPr>
            <p:ph type="title"/>
          </p:nvPr>
        </p:nvSpPr>
        <p:spPr>
          <a:xfrm>
            <a:off x="1120975" y="2381250"/>
            <a:ext cx="10515600" cy="2095500"/>
          </a:xfrm>
        </p:spPr>
        <p:txBody>
          <a:bodyPr>
            <a:noAutofit/>
          </a:bodyPr>
          <a:lstStyle/>
          <a:p>
            <a:pPr>
              <a:lnSpc>
                <a:spcPct val="150000"/>
              </a:lnSpc>
            </a:pPr>
            <a:r>
              <a:rPr lang="en-US" sz="2800" dirty="0" err="1"/>
              <a:t>Dalam</a:t>
            </a:r>
            <a:r>
              <a:rPr lang="en-US" sz="2800" dirty="0"/>
              <a:t> </a:t>
            </a:r>
            <a:r>
              <a:rPr lang="en-US" sz="2800" dirty="0" err="1"/>
              <a:t>beberapa</a:t>
            </a:r>
            <a:r>
              <a:rPr lang="en-US" sz="2800" dirty="0"/>
              <a:t> </a:t>
            </a:r>
            <a:r>
              <a:rPr lang="en-US" sz="2800" dirty="0" err="1"/>
              <a:t>kasus</a:t>
            </a:r>
            <a:r>
              <a:rPr lang="en-US" sz="2800" dirty="0"/>
              <a:t>, </a:t>
            </a:r>
            <a:r>
              <a:rPr lang="en-US" sz="2800" dirty="0" err="1"/>
              <a:t>fitur</a:t>
            </a:r>
            <a:r>
              <a:rPr lang="en-US" sz="2800" dirty="0"/>
              <a:t> yang </a:t>
            </a:r>
            <a:r>
              <a:rPr lang="en-US" sz="2800" dirty="0" err="1"/>
              <a:t>kita</a:t>
            </a:r>
            <a:r>
              <a:rPr lang="en-US" sz="2800" dirty="0"/>
              <a:t> </a:t>
            </a:r>
            <a:r>
              <a:rPr lang="en-US" sz="2800" dirty="0" err="1"/>
              <a:t>buat</a:t>
            </a:r>
            <a:r>
              <a:rPr lang="en-US" sz="2800" dirty="0"/>
              <a:t> juga </a:t>
            </a:r>
            <a:r>
              <a:rPr lang="en-US" sz="2800" dirty="0" err="1"/>
              <a:t>bisa</a:t>
            </a:r>
            <a:r>
              <a:rPr lang="en-US" sz="2800" dirty="0"/>
              <a:t> </a:t>
            </a:r>
            <a:r>
              <a:rPr lang="en-US" sz="2800" dirty="0" err="1"/>
              <a:t>jadi</a:t>
            </a:r>
            <a:r>
              <a:rPr lang="en-US" sz="2800" dirty="0"/>
              <a:t> </a:t>
            </a:r>
            <a:r>
              <a:rPr lang="en-US" sz="2800" dirty="0" err="1">
                <a:solidFill>
                  <a:schemeClr val="bg1"/>
                </a:solidFill>
                <a:highlight>
                  <a:srgbClr val="000000"/>
                </a:highlight>
              </a:rPr>
              <a:t>mengurangi</a:t>
            </a:r>
            <a:r>
              <a:rPr lang="en-US" sz="2800" dirty="0"/>
              <a:t> </a:t>
            </a:r>
            <a:r>
              <a:rPr lang="en-US" sz="2800" dirty="0" err="1"/>
              <a:t>atau</a:t>
            </a:r>
            <a:r>
              <a:rPr lang="en-US" sz="2800" dirty="0"/>
              <a:t> </a:t>
            </a:r>
            <a:r>
              <a:rPr lang="en-US" sz="2800" dirty="0" err="1">
                <a:solidFill>
                  <a:schemeClr val="bg1"/>
                </a:solidFill>
                <a:highlight>
                  <a:srgbClr val="000000"/>
                </a:highlight>
              </a:rPr>
              <a:t>memperburuk</a:t>
            </a:r>
            <a:r>
              <a:rPr lang="en-US" sz="2800" dirty="0"/>
              <a:t> model yang </a:t>
            </a:r>
            <a:r>
              <a:rPr lang="en-US" sz="2800" dirty="0" err="1"/>
              <a:t>kita</a:t>
            </a:r>
            <a:r>
              <a:rPr lang="en-US" sz="2800" dirty="0"/>
              <a:t> </a:t>
            </a:r>
            <a:r>
              <a:rPr lang="en-US" sz="2800" dirty="0" err="1"/>
              <a:t>buat</a:t>
            </a:r>
            <a:r>
              <a:rPr lang="en-US" sz="2800" dirty="0"/>
              <a:t> </a:t>
            </a:r>
            <a:r>
              <a:rPr lang="en-US" sz="2800" dirty="0" err="1"/>
              <a:t>tergantung</a:t>
            </a:r>
            <a:r>
              <a:rPr lang="en-US" sz="2800" dirty="0"/>
              <a:t> </a:t>
            </a:r>
            <a:r>
              <a:rPr lang="en-US" sz="2800" dirty="0" err="1"/>
              <a:t>tipe</a:t>
            </a:r>
            <a:r>
              <a:rPr lang="en-US" sz="2800" dirty="0"/>
              <a:t> model yang </a:t>
            </a:r>
            <a:r>
              <a:rPr lang="en-US" sz="2800" dirty="0" err="1"/>
              <a:t>digunakan</a:t>
            </a:r>
            <a:endParaRPr lang="en-US" sz="2800" dirty="0"/>
          </a:p>
        </p:txBody>
      </p:sp>
    </p:spTree>
    <p:extLst>
      <p:ext uri="{BB962C8B-B14F-4D97-AF65-F5344CB8AC3E}">
        <p14:creationId xmlns:p14="http://schemas.microsoft.com/office/powerpoint/2010/main" val="320553602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E415DE-60BC-4447-8C5A-1820FB28A16B}"/>
              </a:ext>
            </a:extLst>
          </p:cNvPr>
          <p:cNvSpPr txBox="1"/>
          <p:nvPr/>
        </p:nvSpPr>
        <p:spPr>
          <a:xfrm>
            <a:off x="3813163" y="2921168"/>
            <a:ext cx="4565673" cy="1015663"/>
          </a:xfrm>
          <a:prstGeom prst="rect">
            <a:avLst/>
          </a:prstGeom>
          <a:noFill/>
        </p:spPr>
        <p:txBody>
          <a:bodyPr wrap="none" rtlCol="0">
            <a:spAutoFit/>
          </a:bodyPr>
          <a:lstStyle/>
          <a:p>
            <a:r>
              <a:rPr lang="en-US" sz="6000" b="1" dirty="0">
                <a:solidFill>
                  <a:schemeClr val="bg1"/>
                </a:solidFill>
                <a:highlight>
                  <a:srgbClr val="000000"/>
                </a:highlight>
              </a:rPr>
              <a:t>Kesimpulan</a:t>
            </a:r>
          </a:p>
        </p:txBody>
      </p:sp>
    </p:spTree>
    <p:extLst>
      <p:ext uri="{BB962C8B-B14F-4D97-AF65-F5344CB8AC3E}">
        <p14:creationId xmlns:p14="http://schemas.microsoft.com/office/powerpoint/2010/main" val="9550291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E2EE1F-B7A9-4671-94EF-B2EFE5A54419}"/>
              </a:ext>
            </a:extLst>
          </p:cNvPr>
          <p:cNvSpPr>
            <a:spLocks noGrp="1"/>
          </p:cNvSpPr>
          <p:nvPr>
            <p:ph type="title"/>
          </p:nvPr>
        </p:nvSpPr>
        <p:spPr>
          <a:xfrm>
            <a:off x="1101725" y="3221154"/>
            <a:ext cx="10515600" cy="2095500"/>
          </a:xfrm>
        </p:spPr>
        <p:txBody>
          <a:bodyPr>
            <a:noAutofit/>
          </a:bodyPr>
          <a:lstStyle/>
          <a:p>
            <a:pPr>
              <a:lnSpc>
                <a:spcPct val="150000"/>
              </a:lnSpc>
            </a:pPr>
            <a:r>
              <a:rPr lang="en-US" sz="2800" b="1" dirty="0"/>
              <a:t>Feature Engineering </a:t>
            </a:r>
            <a:r>
              <a:rPr lang="en-US" sz="2800" dirty="0" err="1"/>
              <a:t>mengharuskan</a:t>
            </a:r>
            <a:r>
              <a:rPr lang="en-US" sz="2800" dirty="0"/>
              <a:t> </a:t>
            </a:r>
            <a:r>
              <a:rPr lang="en-US" sz="2800" dirty="0" err="1"/>
              <a:t>kita</a:t>
            </a:r>
            <a:r>
              <a:rPr lang="en-US" sz="2800" dirty="0"/>
              <a:t> </a:t>
            </a:r>
            <a:r>
              <a:rPr lang="en-US" sz="2800" dirty="0" err="1"/>
              <a:t>membuat</a:t>
            </a:r>
            <a:r>
              <a:rPr lang="en-US" sz="2800" dirty="0"/>
              <a:t> </a:t>
            </a:r>
            <a:r>
              <a:rPr lang="en-US" sz="2800" dirty="0" err="1"/>
              <a:t>banyak</a:t>
            </a:r>
            <a:r>
              <a:rPr lang="en-US" sz="2800" dirty="0"/>
              <a:t> ide </a:t>
            </a:r>
            <a:r>
              <a:rPr lang="en-US" sz="2800" dirty="0" err="1"/>
              <a:t>fitur</a:t>
            </a:r>
            <a:r>
              <a:rPr lang="en-US" sz="2800" dirty="0"/>
              <a:t> </a:t>
            </a:r>
            <a:r>
              <a:rPr lang="en-US" sz="2800" dirty="0" err="1"/>
              <a:t>dari</a:t>
            </a:r>
            <a:r>
              <a:rPr lang="en-US" sz="2800" dirty="0"/>
              <a:t> data yang </a:t>
            </a:r>
            <a:r>
              <a:rPr lang="en-US" sz="2800" dirty="0" err="1"/>
              <a:t>sudah</a:t>
            </a:r>
            <a:r>
              <a:rPr lang="en-US" sz="2800" dirty="0"/>
              <a:t> </a:t>
            </a:r>
            <a:r>
              <a:rPr lang="en-US" sz="2800" dirty="0" err="1"/>
              <a:t>ada</a:t>
            </a:r>
            <a:r>
              <a:rPr lang="en-US" sz="2800" dirty="0"/>
              <a:t>. Jadi </a:t>
            </a:r>
            <a:r>
              <a:rPr lang="en-US" sz="2800" dirty="0" err="1"/>
              <a:t>jangan</a:t>
            </a:r>
            <a:r>
              <a:rPr lang="en-US" sz="2800" dirty="0"/>
              <a:t> malas </a:t>
            </a:r>
            <a:r>
              <a:rPr lang="en-US" sz="2800" dirty="0" err="1"/>
              <a:t>untuk</a:t>
            </a:r>
            <a:r>
              <a:rPr lang="en-US" sz="2800" dirty="0"/>
              <a:t> </a:t>
            </a:r>
            <a:r>
              <a:rPr lang="en-US" sz="2800" dirty="0" err="1"/>
              <a:t>melakukannya</a:t>
            </a:r>
            <a:r>
              <a:rPr lang="en-US" sz="2800" dirty="0"/>
              <a:t> dan </a:t>
            </a:r>
            <a:r>
              <a:rPr lang="en-US" sz="2800" dirty="0" err="1"/>
              <a:t>mencoba</a:t>
            </a:r>
            <a:r>
              <a:rPr lang="en-US" sz="2800" dirty="0"/>
              <a:t> </a:t>
            </a:r>
            <a:r>
              <a:rPr lang="en-US" sz="2800" dirty="0" err="1"/>
              <a:t>segala</a:t>
            </a:r>
            <a:r>
              <a:rPr lang="en-US" sz="2800" dirty="0"/>
              <a:t> </a:t>
            </a:r>
            <a:r>
              <a:rPr lang="en-US" sz="2800" dirty="0" err="1"/>
              <a:t>sesuatu</a:t>
            </a:r>
            <a:r>
              <a:rPr lang="en-US" sz="2800" dirty="0"/>
              <a:t> yang </a:t>
            </a:r>
            <a:r>
              <a:rPr lang="en-US" sz="2800" dirty="0" err="1"/>
              <a:t>ada</a:t>
            </a:r>
            <a:r>
              <a:rPr lang="en-US" sz="2800" dirty="0"/>
              <a:t> di </a:t>
            </a:r>
            <a:r>
              <a:rPr lang="en-US" sz="2800" dirty="0" err="1"/>
              <a:t>pikiran</a:t>
            </a:r>
            <a:r>
              <a:rPr lang="en-US" sz="2800" dirty="0"/>
              <a:t> </a:t>
            </a:r>
            <a:r>
              <a:rPr lang="en-US" sz="2800" dirty="0" err="1"/>
              <a:t>kita</a:t>
            </a:r>
            <a:r>
              <a:rPr lang="en-US" sz="2800" dirty="0"/>
              <a:t>. </a:t>
            </a:r>
            <a:r>
              <a:rPr lang="en-US" sz="2800" dirty="0" err="1"/>
              <a:t>Barangkali</a:t>
            </a:r>
            <a:r>
              <a:rPr lang="en-US" sz="2800" dirty="0"/>
              <a:t> </a:t>
            </a:r>
            <a:r>
              <a:rPr lang="en-US" sz="2800" dirty="0" err="1"/>
              <a:t>hal</a:t>
            </a:r>
            <a:r>
              <a:rPr lang="en-US" sz="2800" dirty="0"/>
              <a:t> </a:t>
            </a:r>
            <a:r>
              <a:rPr lang="en-US" sz="2800" dirty="0" err="1"/>
              <a:t>tersebut</a:t>
            </a:r>
            <a:r>
              <a:rPr lang="en-US" sz="2800" dirty="0"/>
              <a:t> </a:t>
            </a:r>
            <a:r>
              <a:rPr lang="en-US" sz="2800" dirty="0" err="1"/>
              <a:t>dapat</a:t>
            </a:r>
            <a:r>
              <a:rPr lang="en-US" sz="2800" dirty="0"/>
              <a:t> </a:t>
            </a:r>
            <a:r>
              <a:rPr lang="en-US" sz="2800" dirty="0" err="1"/>
              <a:t>meningkatkan</a:t>
            </a:r>
            <a:r>
              <a:rPr lang="en-US" sz="2800" dirty="0"/>
              <a:t> </a:t>
            </a:r>
            <a:r>
              <a:rPr lang="en-US" sz="2800" dirty="0" err="1"/>
              <a:t>akurasi</a:t>
            </a:r>
            <a:r>
              <a:rPr lang="en-US" sz="2800" dirty="0"/>
              <a:t> model yang </a:t>
            </a:r>
            <a:r>
              <a:rPr lang="en-US" sz="2800" dirty="0" err="1"/>
              <a:t>kita</a:t>
            </a:r>
            <a:r>
              <a:rPr lang="en-US" sz="2800" dirty="0"/>
              <a:t> </a:t>
            </a:r>
            <a:r>
              <a:rPr lang="en-US" sz="2800" dirty="0" err="1"/>
              <a:t>buat</a:t>
            </a:r>
            <a:endParaRPr lang="en-US" sz="2800" dirty="0"/>
          </a:p>
        </p:txBody>
      </p:sp>
      <p:pic>
        <p:nvPicPr>
          <p:cNvPr id="7" name="Picture 6">
            <a:extLst>
              <a:ext uri="{FF2B5EF4-FFF2-40B4-BE49-F238E27FC236}">
                <a16:creationId xmlns:a16="http://schemas.microsoft.com/office/drawing/2014/main" id="{CB1CC6F3-A82D-434C-AD82-F3F9351DA48B}"/>
              </a:ext>
            </a:extLst>
          </p:cNvPr>
          <p:cNvPicPr>
            <a:picLocks noChangeAspect="1"/>
          </p:cNvPicPr>
          <p:nvPr/>
        </p:nvPicPr>
        <p:blipFill rotWithShape="1">
          <a:blip r:embed="rId2">
            <a:alphaModFix amt="20000"/>
          </a:blip>
          <a:srcRect l="40679" t="25277" r="40108" b="60556"/>
          <a:stretch/>
        </p:blipFill>
        <p:spPr>
          <a:xfrm>
            <a:off x="394353" y="711200"/>
            <a:ext cx="1414744" cy="1428750"/>
          </a:xfrm>
          <a:prstGeom prst="rect">
            <a:avLst/>
          </a:prstGeom>
        </p:spPr>
      </p:pic>
    </p:spTree>
    <p:extLst>
      <p:ext uri="{BB962C8B-B14F-4D97-AF65-F5344CB8AC3E}">
        <p14:creationId xmlns:p14="http://schemas.microsoft.com/office/powerpoint/2010/main" val="169232750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AC8211-6927-4157-A85F-490983DEEA86}"/>
              </a:ext>
            </a:extLst>
          </p:cNvPr>
          <p:cNvSpPr>
            <a:spLocks noGrp="1"/>
          </p:cNvSpPr>
          <p:nvPr>
            <p:ph type="title"/>
          </p:nvPr>
        </p:nvSpPr>
        <p:spPr>
          <a:xfrm>
            <a:off x="831850" y="2293938"/>
            <a:ext cx="10515600" cy="2852737"/>
          </a:xfrm>
        </p:spPr>
        <p:txBody>
          <a:bodyPr/>
          <a:lstStyle/>
          <a:p>
            <a:r>
              <a:rPr lang="en-US" b="1" dirty="0" err="1"/>
              <a:t>Terima</a:t>
            </a:r>
            <a:r>
              <a:rPr lang="en-US" b="1" dirty="0"/>
              <a:t> Kasih</a:t>
            </a:r>
          </a:p>
        </p:txBody>
      </p:sp>
      <p:sp>
        <p:nvSpPr>
          <p:cNvPr id="12" name="Text Placeholder 11">
            <a:extLst>
              <a:ext uri="{FF2B5EF4-FFF2-40B4-BE49-F238E27FC236}">
                <a16:creationId xmlns:a16="http://schemas.microsoft.com/office/drawing/2014/main" id="{10A4DFBE-21ED-49EB-AC8F-ECEE39C231B8}"/>
              </a:ext>
            </a:extLst>
          </p:cNvPr>
          <p:cNvSpPr>
            <a:spLocks noGrp="1"/>
          </p:cNvSpPr>
          <p:nvPr>
            <p:ph type="body" idx="1"/>
          </p:nvPr>
        </p:nvSpPr>
        <p:spPr>
          <a:xfrm>
            <a:off x="831850" y="5173663"/>
            <a:ext cx="10515600" cy="1500187"/>
          </a:xfrm>
        </p:spPr>
        <p:txBody>
          <a:bodyPr>
            <a:normAutofit/>
          </a:bodyPr>
          <a:lstStyle/>
          <a:p>
            <a:pPr>
              <a:lnSpc>
                <a:spcPct val="150000"/>
              </a:lnSpc>
            </a:pPr>
            <a:r>
              <a:rPr lang="en-US" sz="2000" dirty="0" err="1">
                <a:solidFill>
                  <a:schemeClr val="tx1"/>
                </a:solidFill>
              </a:rPr>
              <a:t>Semoga</a:t>
            </a:r>
            <a:r>
              <a:rPr lang="en-US" sz="2000" dirty="0">
                <a:solidFill>
                  <a:schemeClr val="tx1"/>
                </a:solidFill>
              </a:rPr>
              <a:t> </a:t>
            </a:r>
            <a:r>
              <a:rPr lang="en-US" sz="2000" dirty="0" err="1">
                <a:solidFill>
                  <a:schemeClr val="tx1"/>
                </a:solidFill>
              </a:rPr>
              <a:t>bermanfaat</a:t>
            </a:r>
            <a:r>
              <a:rPr lang="en-US" sz="2000" dirty="0">
                <a:solidFill>
                  <a:schemeClr val="tx1"/>
                </a:solidFill>
              </a:rPr>
              <a:t>! </a:t>
            </a:r>
            <a:r>
              <a:rPr lang="en-US" sz="2000" dirty="0" err="1">
                <a:solidFill>
                  <a:schemeClr val="tx1"/>
                </a:solidFill>
              </a:rPr>
              <a:t>Kunjungi</a:t>
            </a:r>
            <a:r>
              <a:rPr lang="en-US" sz="2000" dirty="0">
                <a:solidFill>
                  <a:schemeClr val="tx1"/>
                </a:solidFill>
              </a:rPr>
              <a:t> </a:t>
            </a:r>
            <a:r>
              <a:rPr lang="en-US" sz="2000" dirty="0">
                <a:solidFill>
                  <a:schemeClr val="tx1"/>
                </a:solidFill>
                <a:hlinkClick r:id="rId2">
                  <a:extLst>
                    <a:ext uri="{A12FA001-AC4F-418D-AE19-62706E023703}">
                      <ahyp:hlinkClr xmlns:ahyp="http://schemas.microsoft.com/office/drawing/2018/hyperlinkcolor" val="tx"/>
                    </a:ext>
                  </a:extLst>
                </a:hlinkClick>
              </a:rPr>
              <a:t>https://github.com/mhisyam20/Basic-Feature-Engineering</a:t>
            </a:r>
            <a:r>
              <a:rPr lang="en-US" sz="2000" dirty="0">
                <a:solidFill>
                  <a:schemeClr val="tx1"/>
                </a:solidFill>
              </a:rPr>
              <a:t> </a:t>
            </a:r>
            <a:r>
              <a:rPr lang="en-US" sz="2000" dirty="0" err="1">
                <a:solidFill>
                  <a:schemeClr val="tx1"/>
                </a:solidFill>
              </a:rPr>
              <a:t>untuk</a:t>
            </a:r>
            <a:r>
              <a:rPr lang="en-US" sz="2000" dirty="0">
                <a:solidFill>
                  <a:schemeClr val="tx1"/>
                </a:solidFill>
              </a:rPr>
              <a:t> </a:t>
            </a:r>
            <a:r>
              <a:rPr lang="en-US" sz="2000" dirty="0" err="1">
                <a:solidFill>
                  <a:schemeClr val="tx1"/>
                </a:solidFill>
              </a:rPr>
              <a:t>melihat</a:t>
            </a:r>
            <a:r>
              <a:rPr lang="en-US" sz="2000" dirty="0">
                <a:solidFill>
                  <a:schemeClr val="tx1"/>
                </a:solidFill>
              </a:rPr>
              <a:t> </a:t>
            </a:r>
            <a:r>
              <a:rPr lang="en-US" sz="2000" dirty="0" err="1">
                <a:solidFill>
                  <a:schemeClr val="tx1"/>
                </a:solidFill>
              </a:rPr>
              <a:t>dokumentasinya</a:t>
            </a:r>
            <a:r>
              <a:rPr lang="en-US" sz="2000" dirty="0">
                <a:solidFill>
                  <a:schemeClr val="tx1"/>
                </a:solidFill>
              </a:rPr>
              <a:t> </a:t>
            </a:r>
            <a:r>
              <a:rPr lang="en-US" sz="2000" dirty="0" err="1">
                <a:solidFill>
                  <a:schemeClr val="tx1"/>
                </a:solidFill>
              </a:rPr>
              <a:t>secara</a:t>
            </a:r>
            <a:r>
              <a:rPr lang="en-US" sz="2000" dirty="0">
                <a:solidFill>
                  <a:schemeClr val="tx1"/>
                </a:solidFill>
              </a:rPr>
              <a:t> </a:t>
            </a:r>
            <a:r>
              <a:rPr lang="en-US" sz="2000" dirty="0" err="1">
                <a:solidFill>
                  <a:schemeClr val="tx1"/>
                </a:solidFill>
              </a:rPr>
              <a:t>lengkap</a:t>
            </a:r>
            <a:r>
              <a:rPr lang="en-US" sz="2000" dirty="0">
                <a:solidFill>
                  <a:schemeClr val="tx1"/>
                </a:solidFill>
              </a:rPr>
              <a:t>. </a:t>
            </a:r>
            <a:r>
              <a:rPr lang="en-US" sz="2000" dirty="0" err="1">
                <a:solidFill>
                  <a:schemeClr val="tx1"/>
                </a:solidFill>
              </a:rPr>
              <a:t>Semoga</a:t>
            </a:r>
            <a:r>
              <a:rPr lang="en-US" sz="2000" dirty="0">
                <a:solidFill>
                  <a:schemeClr val="tx1"/>
                </a:solidFill>
              </a:rPr>
              <a:t> </a:t>
            </a:r>
            <a:r>
              <a:rPr lang="en-US" sz="2000" dirty="0" err="1">
                <a:solidFill>
                  <a:schemeClr val="tx1"/>
                </a:solidFill>
              </a:rPr>
              <a:t>bermanfaat</a:t>
            </a:r>
            <a:r>
              <a:rPr lang="en-US" sz="2000" dirty="0">
                <a:solidFill>
                  <a:schemeClr val="tx1"/>
                </a:solidFill>
              </a:rPr>
              <a:t>!</a:t>
            </a:r>
          </a:p>
        </p:txBody>
      </p:sp>
      <p:sp>
        <p:nvSpPr>
          <p:cNvPr id="21" name="TextBox 20">
            <a:extLst>
              <a:ext uri="{FF2B5EF4-FFF2-40B4-BE49-F238E27FC236}">
                <a16:creationId xmlns:a16="http://schemas.microsoft.com/office/drawing/2014/main" id="{AABADDE3-2B89-4A09-BCD8-FA304A12DC0B}"/>
              </a:ext>
            </a:extLst>
          </p:cNvPr>
          <p:cNvSpPr txBox="1"/>
          <p:nvPr/>
        </p:nvSpPr>
        <p:spPr>
          <a:xfrm>
            <a:off x="5491799" y="2714412"/>
            <a:ext cx="4006516" cy="369332"/>
          </a:xfrm>
          <a:prstGeom prst="rect">
            <a:avLst/>
          </a:prstGeom>
          <a:noFill/>
        </p:spPr>
        <p:txBody>
          <a:bodyPr wrap="square">
            <a:spAutoFit/>
          </a:bodyPr>
          <a:lstStyle/>
          <a:p>
            <a:r>
              <a:rPr lang="en-US" dirty="0"/>
              <a:t>https://www.linkedin.com/in/mhisyam/</a:t>
            </a:r>
          </a:p>
        </p:txBody>
      </p:sp>
      <p:sp>
        <p:nvSpPr>
          <p:cNvPr id="22" name="TextBox 21">
            <a:extLst>
              <a:ext uri="{FF2B5EF4-FFF2-40B4-BE49-F238E27FC236}">
                <a16:creationId xmlns:a16="http://schemas.microsoft.com/office/drawing/2014/main" id="{7870237A-4039-4A09-8392-2FBB7F743400}"/>
              </a:ext>
            </a:extLst>
          </p:cNvPr>
          <p:cNvSpPr txBox="1"/>
          <p:nvPr/>
        </p:nvSpPr>
        <p:spPr>
          <a:xfrm>
            <a:off x="5540187" y="1897618"/>
            <a:ext cx="3287027" cy="369332"/>
          </a:xfrm>
          <a:prstGeom prst="rect">
            <a:avLst/>
          </a:prstGeom>
          <a:noFill/>
        </p:spPr>
        <p:txBody>
          <a:bodyPr wrap="square">
            <a:spAutoFit/>
          </a:bodyPr>
          <a:lstStyle/>
          <a:p>
            <a:r>
              <a:rPr lang="en-US" dirty="0"/>
              <a:t>https://github.com/mhisyam20</a:t>
            </a:r>
          </a:p>
        </p:txBody>
      </p:sp>
      <p:pic>
        <p:nvPicPr>
          <p:cNvPr id="23" name="Picture 22">
            <a:extLst>
              <a:ext uri="{FF2B5EF4-FFF2-40B4-BE49-F238E27FC236}">
                <a16:creationId xmlns:a16="http://schemas.microsoft.com/office/drawing/2014/main" id="{44D3C55E-211E-4C03-B600-3D4995917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400" y="1818616"/>
            <a:ext cx="448334" cy="448334"/>
          </a:xfrm>
          <a:prstGeom prst="rect">
            <a:avLst/>
          </a:prstGeom>
        </p:spPr>
      </p:pic>
      <p:pic>
        <p:nvPicPr>
          <p:cNvPr id="24" name="Picture 23">
            <a:extLst>
              <a:ext uri="{FF2B5EF4-FFF2-40B4-BE49-F238E27FC236}">
                <a16:creationId xmlns:a16="http://schemas.microsoft.com/office/drawing/2014/main" id="{7F2BB923-8F81-45F9-B60D-F81DE5362A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8400" y="2635410"/>
            <a:ext cx="399946" cy="399946"/>
          </a:xfrm>
          <a:prstGeom prst="rect">
            <a:avLst/>
          </a:prstGeom>
        </p:spPr>
      </p:pic>
      <p:pic>
        <p:nvPicPr>
          <p:cNvPr id="27" name="Picture 26">
            <a:extLst>
              <a:ext uri="{FF2B5EF4-FFF2-40B4-BE49-F238E27FC236}">
                <a16:creationId xmlns:a16="http://schemas.microsoft.com/office/drawing/2014/main" id="{7D94D9B8-9BC3-48E4-AADB-8490587DA6F2}"/>
              </a:ext>
            </a:extLst>
          </p:cNvPr>
          <p:cNvPicPr>
            <a:picLocks noChangeAspect="1"/>
          </p:cNvPicPr>
          <p:nvPr/>
        </p:nvPicPr>
        <p:blipFill rotWithShape="1">
          <a:blip r:embed="rId5">
            <a:extLst>
              <a:ext uri="{28A0092B-C50C-407E-A947-70E740481C1C}">
                <a14:useLocalDpi xmlns:a14="http://schemas.microsoft.com/office/drawing/2010/main" val="0"/>
              </a:ext>
            </a:extLst>
          </a:blip>
          <a:srcRect t="20161" b="23590"/>
          <a:stretch/>
        </p:blipFill>
        <p:spPr>
          <a:xfrm>
            <a:off x="1643062" y="1219200"/>
            <a:ext cx="2524126" cy="2524126"/>
          </a:xfrm>
          <a:prstGeom prst="ellipse">
            <a:avLst/>
          </a:prstGeom>
        </p:spPr>
      </p:pic>
    </p:spTree>
    <p:extLst>
      <p:ext uri="{BB962C8B-B14F-4D97-AF65-F5344CB8AC3E}">
        <p14:creationId xmlns:p14="http://schemas.microsoft.com/office/powerpoint/2010/main" val="180451064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B408CE-32AD-4C02-9E4C-3C7AA65BDE9E}"/>
              </a:ext>
            </a:extLst>
          </p:cNvPr>
          <p:cNvSpPr>
            <a:spLocks noGrp="1"/>
          </p:cNvSpPr>
          <p:nvPr>
            <p:ph type="title"/>
          </p:nvPr>
        </p:nvSpPr>
        <p:spPr/>
        <p:txBody>
          <a:bodyPr/>
          <a:lstStyle/>
          <a:p>
            <a:r>
              <a:rPr lang="en-US" b="1" dirty="0" err="1"/>
              <a:t>Pendahuluan</a:t>
            </a:r>
            <a:endParaRPr lang="en-US" b="1" dirty="0"/>
          </a:p>
        </p:txBody>
      </p:sp>
      <p:sp>
        <p:nvSpPr>
          <p:cNvPr id="5" name="Text Placeholder 4">
            <a:extLst>
              <a:ext uri="{FF2B5EF4-FFF2-40B4-BE49-F238E27FC236}">
                <a16:creationId xmlns:a16="http://schemas.microsoft.com/office/drawing/2014/main" id="{A40B7AEE-B70E-4A08-941A-668ABE608B1C}"/>
              </a:ext>
            </a:extLst>
          </p:cNvPr>
          <p:cNvSpPr>
            <a:spLocks noGrp="1"/>
          </p:cNvSpPr>
          <p:nvPr>
            <p:ph type="body" idx="1"/>
          </p:nvPr>
        </p:nvSpPr>
        <p:spPr/>
        <p:txBody>
          <a:bodyPr/>
          <a:lstStyle/>
          <a:p>
            <a:pPr>
              <a:lnSpc>
                <a:spcPct val="150000"/>
              </a:lnSpc>
            </a:pPr>
            <a:r>
              <a:rPr lang="en-US" b="1" dirty="0" err="1">
                <a:solidFill>
                  <a:schemeClr val="bg1"/>
                </a:solidFill>
                <a:highlight>
                  <a:srgbClr val="000000"/>
                </a:highlight>
                <a:latin typeface="+mj-lt"/>
              </a:rPr>
              <a:t>Kurangnya</a:t>
            </a:r>
            <a:r>
              <a:rPr lang="en-US" b="1" dirty="0">
                <a:solidFill>
                  <a:schemeClr val="bg1"/>
                </a:solidFill>
                <a:highlight>
                  <a:srgbClr val="000000"/>
                </a:highlight>
                <a:latin typeface="+mj-lt"/>
              </a:rPr>
              <a:t> </a:t>
            </a:r>
            <a:r>
              <a:rPr lang="en-US" b="1" dirty="0" err="1">
                <a:solidFill>
                  <a:schemeClr val="bg1"/>
                </a:solidFill>
                <a:highlight>
                  <a:srgbClr val="000000"/>
                </a:highlight>
                <a:latin typeface="+mj-lt"/>
              </a:rPr>
              <a:t>tingkat</a:t>
            </a:r>
            <a:r>
              <a:rPr lang="en-US" b="1" dirty="0">
                <a:solidFill>
                  <a:schemeClr val="bg1"/>
                </a:solidFill>
                <a:highlight>
                  <a:srgbClr val="000000"/>
                </a:highlight>
                <a:latin typeface="+mj-lt"/>
              </a:rPr>
              <a:t> </a:t>
            </a:r>
            <a:r>
              <a:rPr lang="en-US" b="1" dirty="0" err="1">
                <a:solidFill>
                  <a:schemeClr val="bg1"/>
                </a:solidFill>
                <a:highlight>
                  <a:srgbClr val="000000"/>
                </a:highlight>
                <a:latin typeface="+mj-lt"/>
              </a:rPr>
              <a:t>akurasi</a:t>
            </a:r>
            <a:r>
              <a:rPr lang="en-US" b="1" dirty="0">
                <a:solidFill>
                  <a:schemeClr val="tx1"/>
                </a:solidFill>
                <a:latin typeface="+mj-lt"/>
              </a:rPr>
              <a:t> </a:t>
            </a:r>
            <a:r>
              <a:rPr lang="en-US" dirty="0">
                <a:solidFill>
                  <a:schemeClr val="tx1"/>
                </a:solidFill>
                <a:latin typeface="+mj-lt"/>
              </a:rPr>
              <a:t>dan </a:t>
            </a:r>
            <a:r>
              <a:rPr lang="en-US" b="1" dirty="0" err="1">
                <a:solidFill>
                  <a:schemeClr val="bg1"/>
                </a:solidFill>
                <a:highlight>
                  <a:srgbClr val="000000"/>
                </a:highlight>
                <a:latin typeface="+mj-lt"/>
              </a:rPr>
              <a:t>keterbatasan</a:t>
            </a:r>
            <a:r>
              <a:rPr lang="en-US" b="1" dirty="0">
                <a:solidFill>
                  <a:schemeClr val="bg1"/>
                </a:solidFill>
                <a:highlight>
                  <a:srgbClr val="000000"/>
                </a:highlight>
                <a:latin typeface="+mj-lt"/>
              </a:rPr>
              <a:t> data</a:t>
            </a:r>
            <a:r>
              <a:rPr lang="en-US" b="1" dirty="0">
                <a:solidFill>
                  <a:schemeClr val="tx1"/>
                </a:solidFill>
                <a:latin typeface="+mj-lt"/>
              </a:rPr>
              <a:t> </a:t>
            </a:r>
            <a:r>
              <a:rPr lang="en-US" dirty="0" err="1">
                <a:solidFill>
                  <a:schemeClr val="tx1"/>
                </a:solidFill>
                <a:latin typeface="+mj-lt"/>
              </a:rPr>
              <a:t>merupakan</a:t>
            </a:r>
            <a:r>
              <a:rPr lang="en-US" dirty="0">
                <a:solidFill>
                  <a:schemeClr val="tx1"/>
                </a:solidFill>
                <a:latin typeface="+mj-lt"/>
              </a:rPr>
              <a:t> </a:t>
            </a:r>
            <a:r>
              <a:rPr lang="en-US" dirty="0" err="1">
                <a:solidFill>
                  <a:schemeClr val="tx1"/>
                </a:solidFill>
                <a:latin typeface="+mj-lt"/>
              </a:rPr>
              <a:t>masalah</a:t>
            </a:r>
            <a:r>
              <a:rPr lang="en-US" dirty="0">
                <a:solidFill>
                  <a:schemeClr val="tx1"/>
                </a:solidFill>
                <a:latin typeface="+mj-lt"/>
              </a:rPr>
              <a:t> yang </a:t>
            </a:r>
            <a:r>
              <a:rPr lang="en-US" dirty="0" err="1">
                <a:solidFill>
                  <a:schemeClr val="tx1"/>
                </a:solidFill>
                <a:latin typeface="+mj-lt"/>
              </a:rPr>
              <a:t>sering</a:t>
            </a:r>
            <a:r>
              <a:rPr lang="en-US" dirty="0">
                <a:solidFill>
                  <a:schemeClr val="tx1"/>
                </a:solidFill>
                <a:latin typeface="+mj-lt"/>
              </a:rPr>
              <a:t> </a:t>
            </a:r>
            <a:r>
              <a:rPr lang="en-US" dirty="0" err="1">
                <a:solidFill>
                  <a:schemeClr val="tx1"/>
                </a:solidFill>
                <a:latin typeface="+mj-lt"/>
              </a:rPr>
              <a:t>dihadapi</a:t>
            </a:r>
            <a:r>
              <a:rPr lang="en-US" dirty="0">
                <a:solidFill>
                  <a:schemeClr val="tx1"/>
                </a:solidFill>
                <a:latin typeface="+mj-lt"/>
              </a:rPr>
              <a:t> </a:t>
            </a:r>
            <a:r>
              <a:rPr lang="en-US" dirty="0" err="1">
                <a:solidFill>
                  <a:schemeClr val="tx1"/>
                </a:solidFill>
                <a:latin typeface="+mj-lt"/>
              </a:rPr>
              <a:t>saat</a:t>
            </a:r>
            <a:r>
              <a:rPr lang="en-US" dirty="0">
                <a:solidFill>
                  <a:schemeClr val="tx1"/>
                </a:solidFill>
                <a:latin typeface="+mj-lt"/>
              </a:rPr>
              <a:t> </a:t>
            </a:r>
            <a:r>
              <a:rPr lang="en-US" dirty="0" err="1">
                <a:solidFill>
                  <a:schemeClr val="tx1"/>
                </a:solidFill>
                <a:latin typeface="+mj-lt"/>
              </a:rPr>
              <a:t>membuat</a:t>
            </a:r>
            <a:r>
              <a:rPr lang="en-US" dirty="0">
                <a:solidFill>
                  <a:schemeClr val="tx1"/>
                </a:solidFill>
                <a:latin typeface="+mj-lt"/>
              </a:rPr>
              <a:t> model machine learning</a:t>
            </a:r>
          </a:p>
        </p:txBody>
      </p:sp>
      <p:sp>
        <p:nvSpPr>
          <p:cNvPr id="6" name="TextBox 5">
            <a:extLst>
              <a:ext uri="{FF2B5EF4-FFF2-40B4-BE49-F238E27FC236}">
                <a16:creationId xmlns:a16="http://schemas.microsoft.com/office/drawing/2014/main" id="{8A9BB641-39DA-4D53-9163-3419CB760EAF}"/>
              </a:ext>
            </a:extLst>
          </p:cNvPr>
          <p:cNvSpPr txBox="1"/>
          <p:nvPr/>
        </p:nvSpPr>
        <p:spPr>
          <a:xfrm>
            <a:off x="10724932" y="0"/>
            <a:ext cx="1467068" cy="1200329"/>
          </a:xfrm>
          <a:prstGeom prst="rect">
            <a:avLst/>
          </a:prstGeom>
          <a:noFill/>
        </p:spPr>
        <p:txBody>
          <a:bodyPr wrap="none" rtlCol="0">
            <a:spAutoFit/>
          </a:bodyPr>
          <a:lstStyle/>
          <a:p>
            <a:r>
              <a:rPr lang="en-US" sz="7200" b="1" dirty="0"/>
              <a:t>01.</a:t>
            </a:r>
          </a:p>
        </p:txBody>
      </p:sp>
    </p:spTree>
    <p:extLst>
      <p:ext uri="{BB962C8B-B14F-4D97-AF65-F5344CB8AC3E}">
        <p14:creationId xmlns:p14="http://schemas.microsoft.com/office/powerpoint/2010/main" val="17518770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F622-DF51-4A45-98B9-468B1C83DB42}"/>
              </a:ext>
            </a:extLst>
          </p:cNvPr>
          <p:cNvSpPr>
            <a:spLocks noGrp="1"/>
          </p:cNvSpPr>
          <p:nvPr>
            <p:ph type="title"/>
          </p:nvPr>
        </p:nvSpPr>
        <p:spPr/>
        <p:txBody>
          <a:bodyPr>
            <a:noAutofit/>
          </a:bodyPr>
          <a:lstStyle/>
          <a:p>
            <a:pPr>
              <a:lnSpc>
                <a:spcPct val="150000"/>
              </a:lnSpc>
            </a:pPr>
            <a:r>
              <a:rPr lang="en-US" sz="3200" dirty="0"/>
              <a:t>Ada </a:t>
            </a:r>
            <a:r>
              <a:rPr lang="en-US" sz="3200" dirty="0" err="1"/>
              <a:t>beberapa</a:t>
            </a:r>
            <a:r>
              <a:rPr lang="en-US" sz="3200" dirty="0"/>
              <a:t> </a:t>
            </a:r>
            <a:r>
              <a:rPr lang="en-US" sz="3200" dirty="0" err="1"/>
              <a:t>cara</a:t>
            </a:r>
            <a:r>
              <a:rPr lang="en-US" sz="3200" dirty="0"/>
              <a:t> </a:t>
            </a:r>
            <a:r>
              <a:rPr lang="en-US" sz="3200" dirty="0" err="1"/>
              <a:t>untuk</a:t>
            </a:r>
            <a:r>
              <a:rPr lang="en-US" sz="3200" dirty="0"/>
              <a:t> </a:t>
            </a:r>
            <a:r>
              <a:rPr lang="en-US" sz="3200" dirty="0" err="1"/>
              <a:t>mengatasi</a:t>
            </a:r>
            <a:r>
              <a:rPr lang="en-US" sz="3200" dirty="0"/>
              <a:t> </a:t>
            </a:r>
            <a:r>
              <a:rPr lang="en-US" sz="3200" dirty="0" err="1"/>
              <a:t>hal</a:t>
            </a:r>
            <a:r>
              <a:rPr lang="en-US" sz="3200" dirty="0"/>
              <a:t> </a:t>
            </a:r>
            <a:r>
              <a:rPr lang="en-US" sz="3200" dirty="0" err="1"/>
              <a:t>tersebut</a:t>
            </a:r>
            <a:r>
              <a:rPr lang="en-US" sz="3200" dirty="0"/>
              <a:t> dan salah </a:t>
            </a:r>
            <a:r>
              <a:rPr lang="en-US" sz="3200" dirty="0" err="1"/>
              <a:t>satunya</a:t>
            </a:r>
            <a:r>
              <a:rPr lang="en-US" sz="3200" dirty="0"/>
              <a:t> </a:t>
            </a:r>
            <a:r>
              <a:rPr lang="en-US" sz="3200" dirty="0" err="1"/>
              <a:t>adalah</a:t>
            </a:r>
            <a:r>
              <a:rPr lang="en-US" sz="3200" dirty="0"/>
              <a:t> </a:t>
            </a:r>
            <a:r>
              <a:rPr lang="en-US" sz="3200" b="1" dirty="0"/>
              <a:t>FEATURE ENGINEERING (FE)</a:t>
            </a:r>
          </a:p>
        </p:txBody>
      </p:sp>
    </p:spTree>
    <p:extLst>
      <p:ext uri="{BB962C8B-B14F-4D97-AF65-F5344CB8AC3E}">
        <p14:creationId xmlns:p14="http://schemas.microsoft.com/office/powerpoint/2010/main" val="130381454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E2EE1F-B7A9-4671-94EF-B2EFE5A54419}"/>
              </a:ext>
            </a:extLst>
          </p:cNvPr>
          <p:cNvSpPr>
            <a:spLocks noGrp="1"/>
          </p:cNvSpPr>
          <p:nvPr>
            <p:ph type="title"/>
          </p:nvPr>
        </p:nvSpPr>
        <p:spPr>
          <a:xfrm>
            <a:off x="1101725" y="3057525"/>
            <a:ext cx="10515600" cy="2095500"/>
          </a:xfrm>
        </p:spPr>
        <p:txBody>
          <a:bodyPr>
            <a:noAutofit/>
          </a:bodyPr>
          <a:lstStyle/>
          <a:p>
            <a:pPr>
              <a:lnSpc>
                <a:spcPct val="150000"/>
              </a:lnSpc>
            </a:pPr>
            <a:r>
              <a:rPr lang="en-US" sz="3200" b="1" dirty="0"/>
              <a:t>Feature Engineering (FE)</a:t>
            </a:r>
            <a:r>
              <a:rPr lang="en-US" sz="3200" dirty="0"/>
              <a:t> </a:t>
            </a:r>
            <a:r>
              <a:rPr lang="en-US" sz="3200" dirty="0" err="1"/>
              <a:t>adalah</a:t>
            </a:r>
            <a:r>
              <a:rPr lang="en-US" sz="3200" dirty="0"/>
              <a:t> </a:t>
            </a:r>
            <a:r>
              <a:rPr lang="en-US" sz="3200" dirty="0" err="1"/>
              <a:t>teknik</a:t>
            </a:r>
            <a:r>
              <a:rPr lang="en-US" sz="3200" dirty="0"/>
              <a:t> </a:t>
            </a:r>
            <a:r>
              <a:rPr lang="en-US" sz="3200" dirty="0" err="1"/>
              <a:t>ataupun</a:t>
            </a:r>
            <a:r>
              <a:rPr lang="en-US" sz="3200" dirty="0"/>
              <a:t> proses </a:t>
            </a:r>
            <a:r>
              <a:rPr lang="en-US" sz="3200" dirty="0" err="1"/>
              <a:t>dimana</a:t>
            </a:r>
            <a:r>
              <a:rPr lang="en-US" sz="3200" dirty="0"/>
              <a:t> </a:t>
            </a:r>
            <a:r>
              <a:rPr lang="en-US" sz="3200" dirty="0" err="1"/>
              <a:t>kita</a:t>
            </a:r>
            <a:r>
              <a:rPr lang="en-US" sz="3200" dirty="0"/>
              <a:t> </a:t>
            </a:r>
            <a:r>
              <a:rPr lang="en-US" sz="3200" dirty="0" err="1"/>
              <a:t>menerapkan</a:t>
            </a:r>
            <a:r>
              <a:rPr lang="en-US" sz="3200" dirty="0"/>
              <a:t> </a:t>
            </a:r>
            <a:r>
              <a:rPr lang="en-US" sz="3200" dirty="0" err="1"/>
              <a:t>pengetahuan</a:t>
            </a:r>
            <a:r>
              <a:rPr lang="en-US" sz="3200" dirty="0"/>
              <a:t> yang </a:t>
            </a:r>
            <a:r>
              <a:rPr lang="en-US" sz="3200" dirty="0" err="1"/>
              <a:t>kita</a:t>
            </a:r>
            <a:r>
              <a:rPr lang="en-US" sz="3200" dirty="0"/>
              <a:t> punya </a:t>
            </a:r>
            <a:r>
              <a:rPr lang="en-US" sz="3200" dirty="0" err="1"/>
              <a:t>untuk</a:t>
            </a:r>
            <a:r>
              <a:rPr lang="en-US" sz="3200" dirty="0"/>
              <a:t> </a:t>
            </a:r>
            <a:r>
              <a:rPr lang="en-US" sz="3200" dirty="0" err="1"/>
              <a:t>mendapatkan</a:t>
            </a:r>
            <a:r>
              <a:rPr lang="en-US" sz="3200" dirty="0"/>
              <a:t> </a:t>
            </a:r>
            <a:r>
              <a:rPr lang="en-US" sz="3200" dirty="0" err="1"/>
              <a:t>informasi</a:t>
            </a:r>
            <a:r>
              <a:rPr lang="en-US" sz="3200" dirty="0"/>
              <a:t> </a:t>
            </a:r>
            <a:r>
              <a:rPr lang="en-US" sz="3200" dirty="0" err="1"/>
              <a:t>dari</a:t>
            </a:r>
            <a:r>
              <a:rPr lang="en-US" sz="3200" dirty="0"/>
              <a:t> data yang </a:t>
            </a:r>
            <a:r>
              <a:rPr lang="en-US" sz="3200" dirty="0" err="1"/>
              <a:t>telah</a:t>
            </a:r>
            <a:r>
              <a:rPr lang="en-US" sz="3200" dirty="0"/>
              <a:t> </a:t>
            </a:r>
            <a:r>
              <a:rPr lang="en-US" sz="3200" dirty="0" err="1"/>
              <a:t>kita</a:t>
            </a:r>
            <a:r>
              <a:rPr lang="en-US" sz="3200" dirty="0"/>
              <a:t> punya</a:t>
            </a:r>
          </a:p>
        </p:txBody>
      </p:sp>
      <p:pic>
        <p:nvPicPr>
          <p:cNvPr id="7" name="Picture 6">
            <a:extLst>
              <a:ext uri="{FF2B5EF4-FFF2-40B4-BE49-F238E27FC236}">
                <a16:creationId xmlns:a16="http://schemas.microsoft.com/office/drawing/2014/main" id="{CB1CC6F3-A82D-434C-AD82-F3F9351DA48B}"/>
              </a:ext>
            </a:extLst>
          </p:cNvPr>
          <p:cNvPicPr>
            <a:picLocks noChangeAspect="1"/>
          </p:cNvPicPr>
          <p:nvPr/>
        </p:nvPicPr>
        <p:blipFill rotWithShape="1">
          <a:blip r:embed="rId2">
            <a:alphaModFix amt="20000"/>
          </a:blip>
          <a:srcRect l="40679" t="25277" r="40108" b="60556"/>
          <a:stretch/>
        </p:blipFill>
        <p:spPr>
          <a:xfrm>
            <a:off x="394353" y="711200"/>
            <a:ext cx="1414744" cy="1428750"/>
          </a:xfrm>
          <a:prstGeom prst="rect">
            <a:avLst/>
          </a:prstGeom>
        </p:spPr>
      </p:pic>
    </p:spTree>
    <p:extLst>
      <p:ext uri="{BB962C8B-B14F-4D97-AF65-F5344CB8AC3E}">
        <p14:creationId xmlns:p14="http://schemas.microsoft.com/office/powerpoint/2010/main" val="152336071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72E443-020F-4A7D-B550-D561E8689A2A}"/>
              </a:ext>
            </a:extLst>
          </p:cNvPr>
          <p:cNvSpPr>
            <a:spLocks noGrp="1"/>
          </p:cNvSpPr>
          <p:nvPr>
            <p:ph type="title"/>
          </p:nvPr>
        </p:nvSpPr>
        <p:spPr/>
        <p:txBody>
          <a:bodyPr/>
          <a:lstStyle/>
          <a:p>
            <a:r>
              <a:rPr lang="en-US" b="1" dirty="0" err="1"/>
              <a:t>Bentuk</a:t>
            </a:r>
            <a:r>
              <a:rPr lang="en-US" b="1" dirty="0"/>
              <a:t> Feature Engineering</a:t>
            </a:r>
          </a:p>
        </p:txBody>
      </p:sp>
      <p:sp>
        <p:nvSpPr>
          <p:cNvPr id="5" name="Content Placeholder 4">
            <a:extLst>
              <a:ext uri="{FF2B5EF4-FFF2-40B4-BE49-F238E27FC236}">
                <a16:creationId xmlns:a16="http://schemas.microsoft.com/office/drawing/2014/main" id="{BBE0B7FB-CEF5-4DE6-BBD5-C03E1DAA91C3}"/>
              </a:ext>
            </a:extLst>
          </p:cNvPr>
          <p:cNvSpPr>
            <a:spLocks noGrp="1"/>
          </p:cNvSpPr>
          <p:nvPr>
            <p:ph idx="1"/>
          </p:nvPr>
        </p:nvSpPr>
        <p:spPr/>
        <p:txBody>
          <a:bodyPr>
            <a:normAutofit/>
          </a:bodyPr>
          <a:lstStyle/>
          <a:p>
            <a:pPr>
              <a:lnSpc>
                <a:spcPct val="150000"/>
              </a:lnSpc>
            </a:pPr>
            <a:r>
              <a:rPr lang="en-US" sz="3600" dirty="0" err="1"/>
              <a:t>Menambah</a:t>
            </a:r>
            <a:r>
              <a:rPr lang="en-US" sz="3600" dirty="0"/>
              <a:t> </a:t>
            </a:r>
            <a:r>
              <a:rPr lang="en-US" sz="3600" dirty="0" err="1"/>
              <a:t>atau</a:t>
            </a:r>
            <a:r>
              <a:rPr lang="en-US" sz="3600" dirty="0"/>
              <a:t> </a:t>
            </a:r>
            <a:r>
              <a:rPr lang="en-US" sz="3600" dirty="0" err="1"/>
              <a:t>membuang</a:t>
            </a:r>
            <a:r>
              <a:rPr lang="en-US" sz="3600" dirty="0"/>
              <a:t> feature</a:t>
            </a:r>
          </a:p>
          <a:p>
            <a:pPr>
              <a:lnSpc>
                <a:spcPct val="150000"/>
              </a:lnSpc>
            </a:pPr>
            <a:r>
              <a:rPr lang="en-US" sz="3600" dirty="0" err="1"/>
              <a:t>Menggabungkan</a:t>
            </a:r>
            <a:r>
              <a:rPr lang="en-US" sz="3600" dirty="0"/>
              <a:t> </a:t>
            </a:r>
            <a:r>
              <a:rPr lang="en-US" sz="3600" dirty="0" err="1"/>
              <a:t>beberapa</a:t>
            </a:r>
            <a:r>
              <a:rPr lang="en-US" sz="3600" dirty="0"/>
              <a:t> feature </a:t>
            </a:r>
            <a:r>
              <a:rPr lang="en-US" sz="3600" dirty="0" err="1"/>
              <a:t>jadi</a:t>
            </a:r>
            <a:r>
              <a:rPr lang="en-US" sz="3600" dirty="0"/>
              <a:t> 1</a:t>
            </a:r>
          </a:p>
          <a:p>
            <a:pPr>
              <a:lnSpc>
                <a:spcPct val="150000"/>
              </a:lnSpc>
            </a:pPr>
            <a:r>
              <a:rPr lang="en-US" sz="3600" i="1" dirty="0"/>
              <a:t>Binning</a:t>
            </a:r>
          </a:p>
          <a:p>
            <a:pPr>
              <a:lnSpc>
                <a:spcPct val="150000"/>
              </a:lnSpc>
            </a:pPr>
            <a:r>
              <a:rPr lang="en-US" sz="3600" i="1" dirty="0"/>
              <a:t>One-hot Encoding</a:t>
            </a:r>
          </a:p>
        </p:txBody>
      </p:sp>
    </p:spTree>
    <p:extLst>
      <p:ext uri="{BB962C8B-B14F-4D97-AF65-F5344CB8AC3E}">
        <p14:creationId xmlns:p14="http://schemas.microsoft.com/office/powerpoint/2010/main" val="70224733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B3A5C3-0308-439F-AC94-146E25361853}"/>
              </a:ext>
            </a:extLst>
          </p:cNvPr>
          <p:cNvSpPr>
            <a:spLocks noGrp="1"/>
          </p:cNvSpPr>
          <p:nvPr>
            <p:ph type="title"/>
          </p:nvPr>
        </p:nvSpPr>
        <p:spPr/>
        <p:txBody>
          <a:bodyPr/>
          <a:lstStyle/>
          <a:p>
            <a:r>
              <a:rPr lang="en-US" b="1" dirty="0" err="1"/>
              <a:t>Penerapan</a:t>
            </a:r>
            <a:endParaRPr lang="en-US" b="1" dirty="0"/>
          </a:p>
        </p:txBody>
      </p:sp>
      <p:sp>
        <p:nvSpPr>
          <p:cNvPr id="5" name="Text Placeholder 4">
            <a:extLst>
              <a:ext uri="{FF2B5EF4-FFF2-40B4-BE49-F238E27FC236}">
                <a16:creationId xmlns:a16="http://schemas.microsoft.com/office/drawing/2014/main" id="{9F720397-D983-49C6-8287-70F9EFD036F2}"/>
              </a:ext>
            </a:extLst>
          </p:cNvPr>
          <p:cNvSpPr>
            <a:spLocks noGrp="1"/>
          </p:cNvSpPr>
          <p:nvPr>
            <p:ph type="body" idx="1"/>
          </p:nvPr>
        </p:nvSpPr>
        <p:spPr/>
        <p:txBody>
          <a:bodyPr>
            <a:normAutofit fontScale="92500" lnSpcReduction="10000"/>
          </a:bodyPr>
          <a:lstStyle/>
          <a:p>
            <a:pPr>
              <a:lnSpc>
                <a:spcPct val="150000"/>
              </a:lnSpc>
            </a:pPr>
            <a:r>
              <a:rPr lang="en-US" b="1" dirty="0" err="1">
                <a:solidFill>
                  <a:schemeClr val="tx1"/>
                </a:solidFill>
              </a:rPr>
              <a:t>Sebagai</a:t>
            </a:r>
            <a:r>
              <a:rPr lang="en-US" b="1" dirty="0">
                <a:solidFill>
                  <a:schemeClr val="tx1"/>
                </a:solidFill>
              </a:rPr>
              <a:t> </a:t>
            </a:r>
            <a:r>
              <a:rPr lang="en-US" b="1" dirty="0" err="1">
                <a:solidFill>
                  <a:schemeClr val="tx1"/>
                </a:solidFill>
              </a:rPr>
              <a:t>contoh</a:t>
            </a:r>
            <a:r>
              <a:rPr lang="en-US" b="1" dirty="0">
                <a:solidFill>
                  <a:schemeClr val="tx1"/>
                </a:solidFill>
              </a:rPr>
              <a:t> </a:t>
            </a:r>
            <a:r>
              <a:rPr lang="en-US" b="1" dirty="0" err="1">
                <a:solidFill>
                  <a:schemeClr val="tx1"/>
                </a:solidFill>
              </a:rPr>
              <a:t>penerapan</a:t>
            </a:r>
            <a:r>
              <a:rPr lang="en-US" b="1" dirty="0">
                <a:solidFill>
                  <a:schemeClr val="tx1"/>
                </a:solidFill>
              </a:rPr>
              <a:t> </a:t>
            </a:r>
            <a:r>
              <a:rPr lang="en-US" b="1" dirty="0">
                <a:solidFill>
                  <a:schemeClr val="bg1"/>
                </a:solidFill>
                <a:highlight>
                  <a:srgbClr val="000000"/>
                </a:highlight>
              </a:rPr>
              <a:t>feature engineering</a:t>
            </a:r>
            <a:r>
              <a:rPr lang="en-US" b="1" dirty="0">
                <a:solidFill>
                  <a:schemeClr val="tx1"/>
                </a:solidFill>
              </a:rPr>
              <a:t> </a:t>
            </a:r>
            <a:r>
              <a:rPr lang="en-US" b="1" dirty="0" err="1">
                <a:solidFill>
                  <a:schemeClr val="tx1"/>
                </a:solidFill>
              </a:rPr>
              <a:t>kita</a:t>
            </a:r>
            <a:r>
              <a:rPr lang="en-US" b="1" dirty="0">
                <a:solidFill>
                  <a:schemeClr val="tx1"/>
                </a:solidFill>
              </a:rPr>
              <a:t> </a:t>
            </a:r>
            <a:r>
              <a:rPr lang="en-US" b="1" dirty="0" err="1">
                <a:solidFill>
                  <a:schemeClr val="tx1"/>
                </a:solidFill>
              </a:rPr>
              <a:t>akan</a:t>
            </a:r>
            <a:r>
              <a:rPr lang="en-US" b="1" dirty="0">
                <a:solidFill>
                  <a:schemeClr val="tx1"/>
                </a:solidFill>
              </a:rPr>
              <a:t> </a:t>
            </a:r>
            <a:r>
              <a:rPr lang="en-US" b="1" dirty="0" err="1">
                <a:solidFill>
                  <a:schemeClr val="tx1"/>
                </a:solidFill>
              </a:rPr>
              <a:t>mencoba</a:t>
            </a:r>
            <a:r>
              <a:rPr lang="en-US" b="1" dirty="0">
                <a:solidFill>
                  <a:schemeClr val="tx1"/>
                </a:solidFill>
              </a:rPr>
              <a:t> </a:t>
            </a:r>
            <a:r>
              <a:rPr lang="en-US" b="1" dirty="0" err="1">
                <a:solidFill>
                  <a:schemeClr val="tx1"/>
                </a:solidFill>
              </a:rPr>
              <a:t>membuat</a:t>
            </a:r>
            <a:r>
              <a:rPr lang="en-US" b="1" dirty="0">
                <a:solidFill>
                  <a:schemeClr val="tx1"/>
                </a:solidFill>
              </a:rPr>
              <a:t> </a:t>
            </a:r>
            <a:r>
              <a:rPr lang="en-US" b="1" dirty="0" err="1">
                <a:solidFill>
                  <a:schemeClr val="tx1"/>
                </a:solidFill>
              </a:rPr>
              <a:t>prediksi</a:t>
            </a:r>
            <a:r>
              <a:rPr lang="en-US" b="1" dirty="0">
                <a:solidFill>
                  <a:schemeClr val="tx1"/>
                </a:solidFill>
              </a:rPr>
              <a:t> model machine learning </a:t>
            </a:r>
            <a:r>
              <a:rPr lang="en-US" b="1" dirty="0" err="1">
                <a:solidFill>
                  <a:schemeClr val="tx1"/>
                </a:solidFill>
              </a:rPr>
              <a:t>untuk</a:t>
            </a:r>
            <a:r>
              <a:rPr lang="en-US" b="1" dirty="0">
                <a:solidFill>
                  <a:schemeClr val="tx1"/>
                </a:solidFill>
              </a:rPr>
              <a:t> </a:t>
            </a:r>
            <a:r>
              <a:rPr lang="en-US" b="1" dirty="0" err="1">
                <a:solidFill>
                  <a:schemeClr val="tx1"/>
                </a:solidFill>
              </a:rPr>
              <a:t>memprediksi</a:t>
            </a:r>
            <a:r>
              <a:rPr lang="en-US" b="1" dirty="0">
                <a:solidFill>
                  <a:schemeClr val="tx1"/>
                </a:solidFill>
              </a:rPr>
              <a:t> </a:t>
            </a:r>
            <a:r>
              <a:rPr lang="en-US" b="1" dirty="0" err="1">
                <a:solidFill>
                  <a:schemeClr val="tx1"/>
                </a:solidFill>
              </a:rPr>
              <a:t>penumpang</a:t>
            </a:r>
            <a:r>
              <a:rPr lang="en-US" b="1" dirty="0">
                <a:solidFill>
                  <a:schemeClr val="tx1"/>
                </a:solidFill>
              </a:rPr>
              <a:t> yang </a:t>
            </a:r>
            <a:r>
              <a:rPr lang="en-US" b="1" dirty="0" err="1">
                <a:solidFill>
                  <a:schemeClr val="tx1"/>
                </a:solidFill>
              </a:rPr>
              <a:t>selamat</a:t>
            </a:r>
            <a:r>
              <a:rPr lang="en-US" b="1" dirty="0">
                <a:solidFill>
                  <a:schemeClr val="tx1"/>
                </a:solidFill>
              </a:rPr>
              <a:t> </a:t>
            </a:r>
            <a:r>
              <a:rPr lang="en-US" b="1" dirty="0" err="1">
                <a:solidFill>
                  <a:schemeClr val="tx1"/>
                </a:solidFill>
              </a:rPr>
              <a:t>dari</a:t>
            </a:r>
            <a:r>
              <a:rPr lang="en-US" b="1" dirty="0">
                <a:solidFill>
                  <a:schemeClr val="tx1"/>
                </a:solidFill>
              </a:rPr>
              <a:t> </a:t>
            </a:r>
            <a:r>
              <a:rPr lang="en-US" b="1" dirty="0" err="1">
                <a:solidFill>
                  <a:schemeClr val="tx1"/>
                </a:solidFill>
              </a:rPr>
              <a:t>tragedi</a:t>
            </a:r>
            <a:r>
              <a:rPr lang="en-US" b="1" dirty="0">
                <a:solidFill>
                  <a:schemeClr val="tx1"/>
                </a:solidFill>
              </a:rPr>
              <a:t> </a:t>
            </a:r>
            <a:r>
              <a:rPr lang="en-US" b="1" dirty="0" err="1">
                <a:solidFill>
                  <a:schemeClr val="tx1"/>
                </a:solidFill>
              </a:rPr>
              <a:t>kapal</a:t>
            </a:r>
            <a:r>
              <a:rPr lang="en-US" b="1" dirty="0">
                <a:solidFill>
                  <a:schemeClr val="tx1"/>
                </a:solidFill>
              </a:rPr>
              <a:t> </a:t>
            </a:r>
            <a:r>
              <a:rPr lang="en-US" b="1" dirty="0">
                <a:solidFill>
                  <a:schemeClr val="bg1"/>
                </a:solidFill>
                <a:highlight>
                  <a:srgbClr val="000000"/>
                </a:highlight>
              </a:rPr>
              <a:t>Titanic</a:t>
            </a:r>
            <a:r>
              <a:rPr lang="en-US" b="1" dirty="0">
                <a:solidFill>
                  <a:schemeClr val="tx1"/>
                </a:solidFill>
              </a:rPr>
              <a:t> </a:t>
            </a:r>
            <a:r>
              <a:rPr lang="en-US" b="1" dirty="0" err="1">
                <a:solidFill>
                  <a:schemeClr val="tx1"/>
                </a:solidFill>
              </a:rPr>
              <a:t>menggunakan</a:t>
            </a:r>
            <a:r>
              <a:rPr lang="en-US" b="1" dirty="0">
                <a:solidFill>
                  <a:schemeClr val="tx1"/>
                </a:solidFill>
              </a:rPr>
              <a:t> dataset </a:t>
            </a:r>
            <a:r>
              <a:rPr lang="en-US" b="1" dirty="0">
                <a:solidFill>
                  <a:schemeClr val="bg1"/>
                </a:solidFill>
                <a:highlight>
                  <a:srgbClr val="000000"/>
                </a:highlight>
              </a:rPr>
              <a:t>Titanic</a:t>
            </a:r>
          </a:p>
          <a:p>
            <a:pPr>
              <a:lnSpc>
                <a:spcPct val="150000"/>
              </a:lnSpc>
            </a:pPr>
            <a:endParaRPr lang="en-US" b="1" dirty="0">
              <a:solidFill>
                <a:schemeClr val="tx1"/>
              </a:solidFill>
            </a:endParaRPr>
          </a:p>
        </p:txBody>
      </p:sp>
      <p:sp>
        <p:nvSpPr>
          <p:cNvPr id="6" name="TextBox 5">
            <a:extLst>
              <a:ext uri="{FF2B5EF4-FFF2-40B4-BE49-F238E27FC236}">
                <a16:creationId xmlns:a16="http://schemas.microsoft.com/office/drawing/2014/main" id="{3A28832A-AEE7-447D-961D-798EF8C39746}"/>
              </a:ext>
            </a:extLst>
          </p:cNvPr>
          <p:cNvSpPr txBox="1"/>
          <p:nvPr/>
        </p:nvSpPr>
        <p:spPr>
          <a:xfrm>
            <a:off x="10724932" y="0"/>
            <a:ext cx="1467068" cy="1200329"/>
          </a:xfrm>
          <a:prstGeom prst="rect">
            <a:avLst/>
          </a:prstGeom>
          <a:noFill/>
        </p:spPr>
        <p:txBody>
          <a:bodyPr wrap="none" rtlCol="0">
            <a:spAutoFit/>
          </a:bodyPr>
          <a:lstStyle/>
          <a:p>
            <a:r>
              <a:rPr lang="en-US" sz="7200" b="1" dirty="0"/>
              <a:t>02.</a:t>
            </a:r>
          </a:p>
        </p:txBody>
      </p:sp>
    </p:spTree>
    <p:extLst>
      <p:ext uri="{BB962C8B-B14F-4D97-AF65-F5344CB8AC3E}">
        <p14:creationId xmlns:p14="http://schemas.microsoft.com/office/powerpoint/2010/main" val="417975770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39A04B1-D533-4023-95C8-6515498A3C61}"/>
              </a:ext>
            </a:extLst>
          </p:cNvPr>
          <p:cNvPicPr>
            <a:picLocks noChangeAspect="1"/>
          </p:cNvPicPr>
          <p:nvPr/>
        </p:nvPicPr>
        <p:blipFill>
          <a:blip r:embed="rId2"/>
          <a:stretch>
            <a:fillRect/>
          </a:stretch>
        </p:blipFill>
        <p:spPr>
          <a:xfrm>
            <a:off x="4024023" y="866498"/>
            <a:ext cx="4143953" cy="39629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A4F7358B-5850-4E1D-BF76-2D788B8D0D15}"/>
              </a:ext>
            </a:extLst>
          </p:cNvPr>
          <p:cNvSpPr txBox="1"/>
          <p:nvPr/>
        </p:nvSpPr>
        <p:spPr>
          <a:xfrm>
            <a:off x="3883534" y="4905375"/>
            <a:ext cx="2212465" cy="338554"/>
          </a:xfrm>
          <a:prstGeom prst="rect">
            <a:avLst/>
          </a:prstGeom>
          <a:noFill/>
        </p:spPr>
        <p:txBody>
          <a:bodyPr wrap="none" rtlCol="0">
            <a:spAutoFit/>
          </a:bodyPr>
          <a:lstStyle/>
          <a:p>
            <a:r>
              <a:rPr lang="en-US" sz="1600" dirty="0"/>
              <a:t>*</a:t>
            </a:r>
            <a:r>
              <a:rPr lang="en-US" sz="1600" dirty="0" err="1"/>
              <a:t>Titanic_Train</a:t>
            </a:r>
            <a:r>
              <a:rPr lang="en-US" sz="1600" dirty="0"/>
              <a:t> Dataset</a:t>
            </a:r>
          </a:p>
        </p:txBody>
      </p:sp>
      <p:sp>
        <p:nvSpPr>
          <p:cNvPr id="9" name="TextBox 8">
            <a:extLst>
              <a:ext uri="{FF2B5EF4-FFF2-40B4-BE49-F238E27FC236}">
                <a16:creationId xmlns:a16="http://schemas.microsoft.com/office/drawing/2014/main" id="{6745C0B4-74B2-4685-AFA8-4814E18296C0}"/>
              </a:ext>
            </a:extLst>
          </p:cNvPr>
          <p:cNvSpPr txBox="1"/>
          <p:nvPr/>
        </p:nvSpPr>
        <p:spPr>
          <a:xfrm>
            <a:off x="561975" y="5391150"/>
            <a:ext cx="3135795" cy="707886"/>
          </a:xfrm>
          <a:prstGeom prst="rect">
            <a:avLst/>
          </a:prstGeom>
          <a:noFill/>
        </p:spPr>
        <p:txBody>
          <a:bodyPr wrap="none" rtlCol="0">
            <a:spAutoFit/>
          </a:bodyPr>
          <a:lstStyle/>
          <a:p>
            <a:r>
              <a:rPr lang="en-US" sz="4000" b="1" dirty="0"/>
              <a:t>Dataset Info</a:t>
            </a:r>
          </a:p>
        </p:txBody>
      </p:sp>
      <p:cxnSp>
        <p:nvCxnSpPr>
          <p:cNvPr id="11" name="Straight Connector 10">
            <a:extLst>
              <a:ext uri="{FF2B5EF4-FFF2-40B4-BE49-F238E27FC236}">
                <a16:creationId xmlns:a16="http://schemas.microsoft.com/office/drawing/2014/main" id="{E01BA768-AFA3-43AC-8DBE-0EBE79257187}"/>
              </a:ext>
            </a:extLst>
          </p:cNvPr>
          <p:cNvCxnSpPr>
            <a:cxnSpLocks/>
          </p:cNvCxnSpPr>
          <p:nvPr/>
        </p:nvCxnSpPr>
        <p:spPr>
          <a:xfrm>
            <a:off x="676275" y="6076950"/>
            <a:ext cx="2905125" cy="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3824458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ECEABD5-A1D6-475B-A432-3EA664D7D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8638" y="98871"/>
            <a:ext cx="7400925" cy="62543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FFB564F-37D1-42C8-8AAF-C471BED835C5}"/>
              </a:ext>
            </a:extLst>
          </p:cNvPr>
          <p:cNvSpPr txBox="1"/>
          <p:nvPr/>
        </p:nvSpPr>
        <p:spPr>
          <a:xfrm>
            <a:off x="377782" y="2459504"/>
            <a:ext cx="3682250" cy="1938992"/>
          </a:xfrm>
          <a:prstGeom prst="rect">
            <a:avLst/>
          </a:prstGeom>
          <a:noFill/>
        </p:spPr>
        <p:txBody>
          <a:bodyPr wrap="square" rtlCol="0">
            <a:spAutoFit/>
          </a:bodyPr>
          <a:lstStyle/>
          <a:p>
            <a:r>
              <a:rPr lang="en-US" sz="6000" b="1" dirty="0"/>
              <a:t>Count of Survival</a:t>
            </a:r>
          </a:p>
        </p:txBody>
      </p:sp>
      <p:cxnSp>
        <p:nvCxnSpPr>
          <p:cNvPr id="6" name="Straight Connector 5">
            <a:extLst>
              <a:ext uri="{FF2B5EF4-FFF2-40B4-BE49-F238E27FC236}">
                <a16:creationId xmlns:a16="http://schemas.microsoft.com/office/drawing/2014/main" id="{5D172801-F034-46C3-B05C-814AA53635F7}"/>
              </a:ext>
            </a:extLst>
          </p:cNvPr>
          <p:cNvCxnSpPr>
            <a:cxnSpLocks/>
          </p:cNvCxnSpPr>
          <p:nvPr/>
        </p:nvCxnSpPr>
        <p:spPr>
          <a:xfrm flipV="1">
            <a:off x="4152900" y="1"/>
            <a:ext cx="0" cy="6857999"/>
          </a:xfrm>
          <a:prstGeom prst="line">
            <a:avLst/>
          </a:prstGeom>
          <a:ln w="571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9D6FFFB9-35F5-4A09-B006-F3441F46FF6E}"/>
              </a:ext>
            </a:extLst>
          </p:cNvPr>
          <p:cNvSpPr txBox="1"/>
          <p:nvPr/>
        </p:nvSpPr>
        <p:spPr>
          <a:xfrm>
            <a:off x="558800" y="4373096"/>
            <a:ext cx="3047998" cy="699102"/>
          </a:xfrm>
          <a:prstGeom prst="rect">
            <a:avLst/>
          </a:prstGeom>
          <a:noFill/>
        </p:spPr>
        <p:txBody>
          <a:bodyPr wrap="square" rtlCol="0">
            <a:spAutoFit/>
          </a:bodyPr>
          <a:lstStyle/>
          <a:p>
            <a:pPr>
              <a:lnSpc>
                <a:spcPct val="150000"/>
              </a:lnSpc>
            </a:pPr>
            <a:r>
              <a:rPr lang="en-US" sz="1400" dirty="0"/>
              <a:t>Data yang </a:t>
            </a:r>
            <a:r>
              <a:rPr lang="en-US" sz="1400" dirty="0" err="1"/>
              <a:t>divisualisasikan</a:t>
            </a:r>
            <a:r>
              <a:rPr lang="en-US" sz="1400" dirty="0"/>
              <a:t> </a:t>
            </a:r>
            <a:r>
              <a:rPr lang="en-US" sz="1400" dirty="0" err="1"/>
              <a:t>sudah</a:t>
            </a:r>
            <a:r>
              <a:rPr lang="en-US" sz="1400" dirty="0"/>
              <a:t> </a:t>
            </a:r>
            <a:r>
              <a:rPr lang="en-US" sz="1400" dirty="0" err="1"/>
              <a:t>dilakukan</a:t>
            </a:r>
            <a:r>
              <a:rPr lang="en-US" sz="1400" dirty="0"/>
              <a:t> proses </a:t>
            </a:r>
            <a:r>
              <a:rPr lang="en-US" sz="1400" i="1" dirty="0"/>
              <a:t>cleaning</a:t>
            </a:r>
            <a:endParaRPr lang="en-US" sz="1400" dirty="0"/>
          </a:p>
        </p:txBody>
      </p:sp>
      <p:sp>
        <p:nvSpPr>
          <p:cNvPr id="7" name="TextBox 6">
            <a:extLst>
              <a:ext uri="{FF2B5EF4-FFF2-40B4-BE49-F238E27FC236}">
                <a16:creationId xmlns:a16="http://schemas.microsoft.com/office/drawing/2014/main" id="{7014C929-AE58-4D6E-93F9-6F9A251F191C}"/>
              </a:ext>
            </a:extLst>
          </p:cNvPr>
          <p:cNvSpPr txBox="1"/>
          <p:nvPr/>
        </p:nvSpPr>
        <p:spPr>
          <a:xfrm>
            <a:off x="394845" y="4273681"/>
            <a:ext cx="304892" cy="461665"/>
          </a:xfrm>
          <a:prstGeom prst="rect">
            <a:avLst/>
          </a:prstGeom>
          <a:noFill/>
        </p:spPr>
        <p:txBody>
          <a:bodyPr wrap="none" rtlCol="0">
            <a:spAutoFit/>
          </a:bodyPr>
          <a:lstStyle/>
          <a:p>
            <a:r>
              <a:rPr lang="en-US" sz="2400" b="1" dirty="0"/>
              <a:t>*</a:t>
            </a:r>
          </a:p>
        </p:txBody>
      </p:sp>
    </p:spTree>
    <p:extLst>
      <p:ext uri="{BB962C8B-B14F-4D97-AF65-F5344CB8AC3E}">
        <p14:creationId xmlns:p14="http://schemas.microsoft.com/office/powerpoint/2010/main" val="289958402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D4EBC22-412A-4DE1-B8E1-DEA9075FC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2524" y="198221"/>
            <a:ext cx="7038975" cy="32307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A10F044-A67B-4031-9F50-4418E0210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523" y="3429000"/>
            <a:ext cx="7038975" cy="32307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4C741F1-A8EB-4825-9CB2-E9C29B793311}"/>
              </a:ext>
            </a:extLst>
          </p:cNvPr>
          <p:cNvSpPr txBox="1"/>
          <p:nvPr/>
        </p:nvSpPr>
        <p:spPr>
          <a:xfrm>
            <a:off x="337300" y="2459504"/>
            <a:ext cx="3682250" cy="1938992"/>
          </a:xfrm>
          <a:prstGeom prst="rect">
            <a:avLst/>
          </a:prstGeom>
          <a:noFill/>
        </p:spPr>
        <p:txBody>
          <a:bodyPr wrap="square" rtlCol="0">
            <a:spAutoFit/>
          </a:bodyPr>
          <a:lstStyle/>
          <a:p>
            <a:r>
              <a:rPr lang="en-US" sz="6000" b="1" dirty="0"/>
              <a:t>Count of Survival</a:t>
            </a:r>
          </a:p>
        </p:txBody>
      </p:sp>
      <p:cxnSp>
        <p:nvCxnSpPr>
          <p:cNvPr id="7" name="Straight Connector 6">
            <a:extLst>
              <a:ext uri="{FF2B5EF4-FFF2-40B4-BE49-F238E27FC236}">
                <a16:creationId xmlns:a16="http://schemas.microsoft.com/office/drawing/2014/main" id="{83375BF0-6244-4222-9AFF-F083D93CA73C}"/>
              </a:ext>
            </a:extLst>
          </p:cNvPr>
          <p:cNvCxnSpPr>
            <a:cxnSpLocks/>
          </p:cNvCxnSpPr>
          <p:nvPr/>
        </p:nvCxnSpPr>
        <p:spPr>
          <a:xfrm flipV="1">
            <a:off x="4152900" y="1"/>
            <a:ext cx="0" cy="6857999"/>
          </a:xfrm>
          <a:prstGeom prst="line">
            <a:avLst/>
          </a:prstGeom>
          <a:ln w="571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7F627AC3-54DF-4479-B5FE-9479E08F41EE}"/>
              </a:ext>
            </a:extLst>
          </p:cNvPr>
          <p:cNvSpPr txBox="1"/>
          <p:nvPr/>
        </p:nvSpPr>
        <p:spPr>
          <a:xfrm>
            <a:off x="425827" y="4305359"/>
            <a:ext cx="3505196" cy="1155124"/>
          </a:xfrm>
          <a:prstGeom prst="rect">
            <a:avLst/>
          </a:prstGeom>
          <a:noFill/>
        </p:spPr>
        <p:txBody>
          <a:bodyPr wrap="square" rtlCol="0">
            <a:spAutoFit/>
          </a:bodyPr>
          <a:lstStyle/>
          <a:p>
            <a:pPr>
              <a:lnSpc>
                <a:spcPct val="150000"/>
              </a:lnSpc>
            </a:pPr>
            <a:r>
              <a:rPr lang="en-US" sz="1600" b="1" i="1" dirty="0"/>
              <a:t>Fare </a:t>
            </a:r>
            <a:r>
              <a:rPr lang="en-US" sz="1600" dirty="0"/>
              <a:t>dan </a:t>
            </a:r>
            <a:r>
              <a:rPr lang="en-US" sz="1600" b="1" i="1" dirty="0"/>
              <a:t>Age</a:t>
            </a:r>
            <a:r>
              <a:rPr lang="en-US" sz="1600" dirty="0"/>
              <a:t> </a:t>
            </a:r>
            <a:r>
              <a:rPr lang="en-US" sz="1600" dirty="0" err="1"/>
              <a:t>sudah</a:t>
            </a:r>
            <a:r>
              <a:rPr lang="en-US" sz="1600" dirty="0"/>
              <a:t> </a:t>
            </a:r>
            <a:r>
              <a:rPr lang="en-US" sz="1600" dirty="0" err="1"/>
              <a:t>dikelompokkan</a:t>
            </a:r>
            <a:r>
              <a:rPr lang="en-US" sz="1600" dirty="0"/>
              <a:t> </a:t>
            </a:r>
            <a:r>
              <a:rPr lang="en-US" sz="1600" dirty="0" err="1"/>
              <a:t>dengan</a:t>
            </a:r>
            <a:r>
              <a:rPr lang="en-US" sz="1600" dirty="0"/>
              <a:t> </a:t>
            </a:r>
            <a:r>
              <a:rPr lang="en-US" sz="1600" dirty="0" err="1"/>
              <a:t>rentang</a:t>
            </a:r>
            <a:r>
              <a:rPr lang="en-US" sz="1600" dirty="0"/>
              <a:t> </a:t>
            </a:r>
            <a:r>
              <a:rPr lang="en-US" sz="1600" dirty="0" err="1"/>
              <a:t>tertentu</a:t>
            </a:r>
            <a:r>
              <a:rPr lang="en-US" sz="1600" dirty="0"/>
              <a:t> </a:t>
            </a:r>
            <a:r>
              <a:rPr lang="en-US" sz="1600" dirty="0" err="1"/>
              <a:t>untuk</a:t>
            </a:r>
            <a:r>
              <a:rPr lang="en-US" sz="1600" dirty="0"/>
              <a:t> </a:t>
            </a:r>
            <a:r>
              <a:rPr lang="en-US" sz="1600" dirty="0" err="1"/>
              <a:t>mengetahui</a:t>
            </a:r>
            <a:r>
              <a:rPr lang="en-US" sz="1600" dirty="0"/>
              <a:t> </a:t>
            </a:r>
            <a:r>
              <a:rPr lang="en-US" sz="1600" dirty="0" err="1"/>
              <a:t>sebaran</a:t>
            </a:r>
            <a:r>
              <a:rPr lang="en-US" sz="1600" dirty="0"/>
              <a:t> data</a:t>
            </a:r>
          </a:p>
        </p:txBody>
      </p:sp>
      <p:pic>
        <p:nvPicPr>
          <p:cNvPr id="8" name="Picture 7">
            <a:extLst>
              <a:ext uri="{FF2B5EF4-FFF2-40B4-BE49-F238E27FC236}">
                <a16:creationId xmlns:a16="http://schemas.microsoft.com/office/drawing/2014/main" id="{071DD383-CF48-405A-A9E0-EA5E4B8A691D}"/>
              </a:ext>
            </a:extLst>
          </p:cNvPr>
          <p:cNvPicPr>
            <a:picLocks noChangeAspect="1"/>
          </p:cNvPicPr>
          <p:nvPr/>
        </p:nvPicPr>
        <p:blipFill rotWithShape="1">
          <a:blip r:embed="rId4"/>
          <a:srcRect l="37764" t="21736" r="32641" b="51689"/>
          <a:stretch/>
        </p:blipFill>
        <p:spPr>
          <a:xfrm>
            <a:off x="370795" y="4398496"/>
            <a:ext cx="110062" cy="131235"/>
          </a:xfrm>
          <a:prstGeom prst="rect">
            <a:avLst/>
          </a:prstGeom>
        </p:spPr>
      </p:pic>
    </p:spTree>
    <p:extLst>
      <p:ext uri="{BB962C8B-B14F-4D97-AF65-F5344CB8AC3E}">
        <p14:creationId xmlns:p14="http://schemas.microsoft.com/office/powerpoint/2010/main" val="202647953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TotalTime>
  <Words>441</Words>
  <Application>Microsoft Office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Helvetica</vt:lpstr>
      <vt:lpstr>Office Theme</vt:lpstr>
      <vt:lpstr>Basic Feature Engineering</vt:lpstr>
      <vt:lpstr>Pendahuluan</vt:lpstr>
      <vt:lpstr>Ada beberapa cara untuk mengatasi hal tersebut dan salah satunya adalah FEATURE ENGINEERING (FE)</vt:lpstr>
      <vt:lpstr>Feature Engineering (FE) adalah teknik ataupun proses dimana kita menerapkan pengetahuan yang kita punya untuk mendapatkan informasi dari data yang telah kita punya</vt:lpstr>
      <vt:lpstr>Bentuk Feature Engineering</vt:lpstr>
      <vt:lpstr>Penerapan</vt:lpstr>
      <vt:lpstr>PowerPoint Presentation</vt:lpstr>
      <vt:lpstr>PowerPoint Presentation</vt:lpstr>
      <vt:lpstr>PowerPoint Presentation</vt:lpstr>
      <vt:lpstr>PowerPoint Presentation</vt:lpstr>
      <vt:lpstr>PowerPoint Presentation</vt:lpstr>
      <vt:lpstr>PowerPoint Presentation</vt:lpstr>
      <vt:lpstr>Hasil &amp; Kesimpulan</vt:lpstr>
      <vt:lpstr>PowerPoint Presentation</vt:lpstr>
      <vt:lpstr>PowerPoint Presentation</vt:lpstr>
      <vt:lpstr>Dalam beberapa kasus, fitur yang kita buat juga bisa jadi mengurangi atau memperburuk model yang kita buat tergantung tipe model yang digunakan</vt:lpstr>
      <vt:lpstr>PowerPoint Presentation</vt:lpstr>
      <vt:lpstr>Feature Engineering mengharuskan kita membuat banyak ide fitur dari data yang sudah ada. Jadi jangan malas untuk melakukannya dan mencoba segala sesuatu yang ada di pikiran kita. Barangkali hal tersebut dapat meningkatkan akurasi model yang kita buat</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Engineering</dc:title>
  <dc:creator>Muhammad Hisyam</dc:creator>
  <cp:lastModifiedBy>Muhammad Hisyam</cp:lastModifiedBy>
  <cp:revision>26</cp:revision>
  <dcterms:created xsi:type="dcterms:W3CDTF">2021-10-17T09:02:51Z</dcterms:created>
  <dcterms:modified xsi:type="dcterms:W3CDTF">2021-10-22T06:20:35Z</dcterms:modified>
</cp:coreProperties>
</file>