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D11"/>
    <a:srgbClr val="33993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9839" y="0"/>
            <a:ext cx="7677961" cy="68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063" y="76200"/>
            <a:ext cx="1271337" cy="704910"/>
            <a:chOff x="0" y="0"/>
            <a:chExt cx="1271337" cy="70491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71337" cy="611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33400" y="304800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339933"/>
                  </a:solidFill>
                </a:rPr>
                <a:t>2015</a:t>
              </a:r>
              <a:endParaRPr lang="en-US" sz="2000" b="1" dirty="0">
                <a:solidFill>
                  <a:srgbClr val="339933"/>
                </a:solidFill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" y="6296891"/>
            <a:ext cx="2133600" cy="48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781110"/>
            <a:ext cx="9144000" cy="57090"/>
          </a:xfrm>
          <a:prstGeom prst="rect">
            <a:avLst/>
          </a:prstGeom>
          <a:gradFill flip="none" rotWithShape="1">
            <a:gsLst>
              <a:gs pos="0">
                <a:srgbClr val="116D11">
                  <a:tint val="66000"/>
                  <a:satMod val="160000"/>
                </a:srgbClr>
              </a:gs>
              <a:gs pos="50000">
                <a:srgbClr val="116D11">
                  <a:tint val="44500"/>
                  <a:satMod val="160000"/>
                </a:srgbClr>
              </a:gs>
              <a:gs pos="100000">
                <a:srgbClr val="116D11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Zoya Popovic</dc:creator>
  <cp:lastModifiedBy>Zoya Popovic</cp:lastModifiedBy>
  <cp:revision>2</cp:revision>
  <dcterms:created xsi:type="dcterms:W3CDTF">2006-08-16T00:00:00Z</dcterms:created>
  <dcterms:modified xsi:type="dcterms:W3CDTF">2015-04-18T19:58:26Z</dcterms:modified>
</cp:coreProperties>
</file>