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世博 符" initials="世符" lastIdx="1" clrIdx="0">
    <p:extLst>
      <p:ext uri="{19B8F6BF-5375-455C-9EA6-DF929625EA0E}">
        <p15:presenceInfo xmlns:p15="http://schemas.microsoft.com/office/powerpoint/2012/main" userId="4141bdfd8894c5e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8CBAD"/>
    <a:srgbClr val="FFF2CC"/>
    <a:srgbClr val="8FAADC"/>
    <a:srgbClr val="ED7F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44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D6CDE2-E557-8543-D165-07AD16963D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0044E9-2D70-4EC2-0074-327C25E41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51DE16-5FA5-9D2B-C281-89C78C9F9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7DD6C9-97C6-D9CA-8B6D-483E2B47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378EA-E70F-DAA8-76E2-B08B2EA60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86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D58160-9D1B-414D-44C5-EEF324FB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877D6D-2D14-806F-94C8-6C6703F250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235C1-3217-B3ED-4B2E-733BC3548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A7EA09-E990-8ED5-B854-6BA7ADDC7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D34BA7F-D9C1-BFEF-08A7-7A11BC91D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4575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5AF5A09-71C4-8136-DB83-D5C689B92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93DF569-8A12-787D-FD2D-03364D4704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8D40B3-9B6D-AD9D-5754-4C7AC216F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2B6727-5FFC-2BAC-EDBE-597F7E31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FB182E-26F2-F370-9741-D83B1EFF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48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91D310-CEEC-AB43-ED08-E626C1255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F263DC-7ADC-FF08-9767-9F9F0AB0D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4C824E-956D-D2BD-F1E2-2ED8B6C49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C37420-AEE4-67FD-D561-529984EC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113D72-246B-3D61-AB96-4D71CD01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004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7DD3B3-A901-1EF2-776A-4E7F86382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A1D59F-1C11-20C7-8C23-E76D6FF8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852A8-1EC0-4102-CD81-64D0E196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289BD-BC78-2DFC-C8C8-6A4FF4F0B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7D54E5-E263-7B8F-EB7B-6506DFC5B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5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18958A-444A-EBD5-6F3E-8D024EFF5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25D960-10F4-B2BD-1F22-D320D3F749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DC36184-29F8-2958-8731-3D306F41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A53C88-FFE9-8570-8C9E-F3A78BECB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A6A7909-E625-2C11-FAD7-5812C191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CE332A-1F0C-FBF6-D447-04A73A3F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67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232C19-4FDE-2DBD-3590-C4C912C9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7DF2B6-F167-82CB-6637-AB989575A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35FA1E7-8E2C-1DD8-34D8-B94B5FB27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0D3F6A7-80E5-FD4E-695E-E597A49CD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BD3BF5-D01C-0381-0B11-F992837D4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EEFF3B-4E4E-AA49-B113-171056C4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8D4F793-BFD3-D354-F5AB-52A3CBA2A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D6AF7C8-FFF4-59E8-A91A-BB8C3048B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385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A1193-1982-48C7-D94D-9823DBCF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9992D-0A55-DF53-AF86-B5F8E733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C772A2F-F393-93B0-8F89-0192CB219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F156B1-3A4C-D14B-A036-979ECAA9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09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430BB8D-E519-C9D7-4837-96EED21F1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F5F9F95-ECD3-DBEA-D514-8B1B9573F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C68378-E69B-37AF-F5DD-7B844449C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41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0853F-FAE7-8C3D-2F08-6B98C2D40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24455-75B7-F412-7E83-815ABE935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BE37B9-5C96-FF98-7B8F-FCAE3411B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275549-D47D-F2EA-4F37-5F04DB3A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379593E-CFFF-29E7-AEE1-AC531ECD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5CE2C87-8D87-7ECC-5B8F-DB8BAF1C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B2797B-1D28-9080-BAF8-9D299A3E4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DECFB6-39AB-F02E-B071-314BB838C7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5E8E67-AA73-4C42-053C-D581CAB83F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6CC50C0-ADBD-2114-92B7-4455EE9E1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1F361-854D-87FA-959E-993D7394C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B9AAD3-457C-AE5F-8DC5-9E1E4975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72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4740C27-771E-D4B0-4A41-2D8B44835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E3BF2-58AB-F941-922A-2C06F18BA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1E8F8-98BB-7CC3-520E-5DF0D991C5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5C5FB-41D7-4169-B8BB-18CA3DDE3486}" type="datetimeFigureOut">
              <a:rPr lang="zh-CN" altLang="en-US" smtClean="0"/>
              <a:t>2024-11-12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AADC3D-D928-8A17-FDD4-AEDB9C5EF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4C661A-88A4-61F9-2B6E-CA4F7CFCA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3FCA-509C-4860-B42F-579197927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37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26" Type="http://schemas.openxmlformats.org/officeDocument/2006/relationships/image" Target="../media/image45.png"/><Relationship Id="rId3" Type="http://schemas.openxmlformats.org/officeDocument/2006/relationships/image" Target="../media/image22.png"/><Relationship Id="rId21" Type="http://schemas.openxmlformats.org/officeDocument/2006/relationships/image" Target="../media/image40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5" Type="http://schemas.openxmlformats.org/officeDocument/2006/relationships/image" Target="../media/image44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20" Type="http://schemas.openxmlformats.org/officeDocument/2006/relationships/image" Target="../media/image39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24" Type="http://schemas.openxmlformats.org/officeDocument/2006/relationships/image" Target="../media/image43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23" Type="http://schemas.openxmlformats.org/officeDocument/2006/relationships/image" Target="../media/image42.png"/><Relationship Id="rId28" Type="http://schemas.openxmlformats.org/officeDocument/2006/relationships/image" Target="../media/image47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31" Type="http://schemas.openxmlformats.org/officeDocument/2006/relationships/image" Target="../media/image50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41.png"/><Relationship Id="rId27" Type="http://schemas.openxmlformats.org/officeDocument/2006/relationships/image" Target="../media/image46.png"/><Relationship Id="rId30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9" name="组合 588">
            <a:extLst>
              <a:ext uri="{FF2B5EF4-FFF2-40B4-BE49-F238E27FC236}">
                <a16:creationId xmlns:a16="http://schemas.microsoft.com/office/drawing/2014/main" id="{28A6C828-6B0C-CBDF-F95E-42701E32DC12}"/>
              </a:ext>
            </a:extLst>
          </p:cNvPr>
          <p:cNvGrpSpPr/>
          <p:nvPr/>
        </p:nvGrpSpPr>
        <p:grpSpPr>
          <a:xfrm>
            <a:off x="-400050" y="228075"/>
            <a:ext cx="17899233" cy="5239275"/>
            <a:chOff x="-400050" y="228075"/>
            <a:chExt cx="17899233" cy="5239275"/>
          </a:xfrm>
        </p:grpSpPr>
        <p:grpSp>
          <p:nvGrpSpPr>
            <p:cNvPr id="588" name="组合 587">
              <a:extLst>
                <a:ext uri="{FF2B5EF4-FFF2-40B4-BE49-F238E27FC236}">
                  <a16:creationId xmlns:a16="http://schemas.microsoft.com/office/drawing/2014/main" id="{7FE68884-C6EE-1D69-50D3-CF24F7BDD146}"/>
                </a:ext>
              </a:extLst>
            </p:cNvPr>
            <p:cNvGrpSpPr/>
            <p:nvPr/>
          </p:nvGrpSpPr>
          <p:grpSpPr>
            <a:xfrm>
              <a:off x="55716" y="710550"/>
              <a:ext cx="16987701" cy="4577413"/>
              <a:chOff x="55716" y="710550"/>
              <a:chExt cx="16987701" cy="4577413"/>
            </a:xfrm>
          </p:grpSpPr>
          <p:grpSp>
            <p:nvGrpSpPr>
              <p:cNvPr id="230" name="组合 229">
                <a:extLst>
                  <a:ext uri="{FF2B5EF4-FFF2-40B4-BE49-F238E27FC236}">
                    <a16:creationId xmlns:a16="http://schemas.microsoft.com/office/drawing/2014/main" id="{5DE61F91-18FA-0D53-118E-59E4DCF5BC82}"/>
                  </a:ext>
                </a:extLst>
              </p:cNvPr>
              <p:cNvGrpSpPr/>
              <p:nvPr/>
            </p:nvGrpSpPr>
            <p:grpSpPr>
              <a:xfrm>
                <a:off x="9947956" y="2260065"/>
                <a:ext cx="1566335" cy="1566334"/>
                <a:chOff x="609598" y="618065"/>
                <a:chExt cx="2836337" cy="2836336"/>
              </a:xfrm>
              <a:solidFill>
                <a:schemeClr val="bg2">
                  <a:lumMod val="50000"/>
                </a:schemeClr>
              </a:solidFill>
            </p:grpSpPr>
            <p:grpSp>
              <p:nvGrpSpPr>
                <p:cNvPr id="231" name="组合 230">
                  <a:extLst>
                    <a:ext uri="{FF2B5EF4-FFF2-40B4-BE49-F238E27FC236}">
                      <a16:creationId xmlns:a16="http://schemas.microsoft.com/office/drawing/2014/main" id="{267CD11B-3A78-9E8C-0D64-50D49F079E65}"/>
                    </a:ext>
                  </a:extLst>
                </p:cNvPr>
                <p:cNvGrpSpPr/>
                <p:nvPr/>
              </p:nvGrpSpPr>
              <p:grpSpPr>
                <a:xfrm>
                  <a:off x="609599" y="618065"/>
                  <a:ext cx="2836336" cy="1134536"/>
                  <a:chOff x="609599" y="618065"/>
                  <a:chExt cx="2836336" cy="1134536"/>
                </a:xfrm>
                <a:grpFill/>
              </p:grpSpPr>
              <p:grpSp>
                <p:nvGrpSpPr>
                  <p:cNvPr id="250" name="组合 249">
                    <a:extLst>
                      <a:ext uri="{FF2B5EF4-FFF2-40B4-BE49-F238E27FC236}">
                        <a16:creationId xmlns:a16="http://schemas.microsoft.com/office/drawing/2014/main" id="{E4F956EB-6896-348C-A6D7-69AE33D1C3A4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" y="618065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57" name="矩形 256">
                      <a:extLst>
                        <a:ext uri="{FF2B5EF4-FFF2-40B4-BE49-F238E27FC236}">
                          <a16:creationId xmlns:a16="http://schemas.microsoft.com/office/drawing/2014/main" id="{1C0B6B12-D1E0-FC7D-D224-96456C1537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8" name="矩形 257">
                      <a:extLst>
                        <a:ext uri="{FF2B5EF4-FFF2-40B4-BE49-F238E27FC236}">
                          <a16:creationId xmlns:a16="http://schemas.microsoft.com/office/drawing/2014/main" id="{56CB64FD-669E-DB2F-027C-0CD84B090C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9" name="矩形 258">
                      <a:extLst>
                        <a:ext uri="{FF2B5EF4-FFF2-40B4-BE49-F238E27FC236}">
                          <a16:creationId xmlns:a16="http://schemas.microsoft.com/office/drawing/2014/main" id="{E4AE08BF-AB42-71C1-BF8E-5F1A9469E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0" name="矩形 259">
                      <a:extLst>
                        <a:ext uri="{FF2B5EF4-FFF2-40B4-BE49-F238E27FC236}">
                          <a16:creationId xmlns:a16="http://schemas.microsoft.com/office/drawing/2014/main" id="{6F59D6B0-5372-CF5E-DBB9-EDD15D0C7E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1" name="矩形 260">
                      <a:extLst>
                        <a:ext uri="{FF2B5EF4-FFF2-40B4-BE49-F238E27FC236}">
                          <a16:creationId xmlns:a16="http://schemas.microsoft.com/office/drawing/2014/main" id="{9DED7F2C-58B0-BE55-8774-592E677E9CF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51" name="组合 250">
                    <a:extLst>
                      <a:ext uri="{FF2B5EF4-FFF2-40B4-BE49-F238E27FC236}">
                        <a16:creationId xmlns:a16="http://schemas.microsoft.com/office/drawing/2014/main" id="{4335C6A3-9D67-9DDB-F8D2-9D0E3DA9A261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1853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52" name="矩形 251">
                      <a:extLst>
                        <a:ext uri="{FF2B5EF4-FFF2-40B4-BE49-F238E27FC236}">
                          <a16:creationId xmlns:a16="http://schemas.microsoft.com/office/drawing/2014/main" id="{EEB1B08C-0A0D-25DF-26E2-2DA924E75E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3" name="矩形 252">
                      <a:extLst>
                        <a:ext uri="{FF2B5EF4-FFF2-40B4-BE49-F238E27FC236}">
                          <a16:creationId xmlns:a16="http://schemas.microsoft.com/office/drawing/2014/main" id="{A726B2C5-ED24-6F10-D91B-C9285C4E37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4" name="矩形 253">
                      <a:extLst>
                        <a:ext uri="{FF2B5EF4-FFF2-40B4-BE49-F238E27FC236}">
                          <a16:creationId xmlns:a16="http://schemas.microsoft.com/office/drawing/2014/main" id="{62C042BA-8394-5CB2-BA73-1B6E11FF6F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5" name="矩形 254">
                      <a:extLst>
                        <a:ext uri="{FF2B5EF4-FFF2-40B4-BE49-F238E27FC236}">
                          <a16:creationId xmlns:a16="http://schemas.microsoft.com/office/drawing/2014/main" id="{F1F13711-41B3-9FCA-D6E8-61636DE820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56" name="矩形 255">
                      <a:extLst>
                        <a:ext uri="{FF2B5EF4-FFF2-40B4-BE49-F238E27FC236}">
                          <a16:creationId xmlns:a16="http://schemas.microsoft.com/office/drawing/2014/main" id="{309380C7-6350-E554-71D1-E210F88C88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32" name="组合 231">
                  <a:extLst>
                    <a:ext uri="{FF2B5EF4-FFF2-40B4-BE49-F238E27FC236}">
                      <a16:creationId xmlns:a16="http://schemas.microsoft.com/office/drawing/2014/main" id="{51588734-39FE-90A2-D226-1B3BAD252FA6}"/>
                    </a:ext>
                  </a:extLst>
                </p:cNvPr>
                <p:cNvGrpSpPr/>
                <p:nvPr/>
              </p:nvGrpSpPr>
              <p:grpSpPr>
                <a:xfrm>
                  <a:off x="609599" y="1752599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45" name="矩形 244">
                    <a:extLst>
                      <a:ext uri="{FF2B5EF4-FFF2-40B4-BE49-F238E27FC236}">
                        <a16:creationId xmlns:a16="http://schemas.microsoft.com/office/drawing/2014/main" id="{3D58E826-7366-8D7E-FA23-B0E4C3A6AD41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6" name="矩形 245">
                    <a:extLst>
                      <a:ext uri="{FF2B5EF4-FFF2-40B4-BE49-F238E27FC236}">
                        <a16:creationId xmlns:a16="http://schemas.microsoft.com/office/drawing/2014/main" id="{6DC6049C-340D-FF53-24AB-AF6FFBE0339C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7" name="矩形 246">
                    <a:extLst>
                      <a:ext uri="{FF2B5EF4-FFF2-40B4-BE49-F238E27FC236}">
                        <a16:creationId xmlns:a16="http://schemas.microsoft.com/office/drawing/2014/main" id="{2FF0DB5A-DA76-FAB1-C7EF-94ED0943CE2B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8" name="矩形 247">
                    <a:extLst>
                      <a:ext uri="{FF2B5EF4-FFF2-40B4-BE49-F238E27FC236}">
                        <a16:creationId xmlns:a16="http://schemas.microsoft.com/office/drawing/2014/main" id="{AFCCE499-BF70-92AF-29EC-4074E2E612C6}"/>
                      </a:ext>
                    </a:extLst>
                  </p:cNvPr>
                  <p:cNvSpPr/>
                  <p:nvPr/>
                </p:nvSpPr>
                <p:spPr>
                  <a:xfrm>
                    <a:off x="2311400" y="618065"/>
                    <a:ext cx="567267" cy="56726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9" name="矩形 248">
                    <a:extLst>
                      <a:ext uri="{FF2B5EF4-FFF2-40B4-BE49-F238E27FC236}">
                        <a16:creationId xmlns:a16="http://schemas.microsoft.com/office/drawing/2014/main" id="{2010D7BF-2E12-F926-486E-83DFD89158CB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3" name="组合 232">
                  <a:extLst>
                    <a:ext uri="{FF2B5EF4-FFF2-40B4-BE49-F238E27FC236}">
                      <a16:creationId xmlns:a16="http://schemas.microsoft.com/office/drawing/2014/main" id="{4CD1014B-3E8C-FB6E-3EF9-EC7987F9389C}"/>
                    </a:ext>
                  </a:extLst>
                </p:cNvPr>
                <p:cNvGrpSpPr/>
                <p:nvPr/>
              </p:nvGrpSpPr>
              <p:grpSpPr>
                <a:xfrm>
                  <a:off x="609598" y="2319866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40" name="矩形 239">
                    <a:extLst>
                      <a:ext uri="{FF2B5EF4-FFF2-40B4-BE49-F238E27FC236}">
                        <a16:creationId xmlns:a16="http://schemas.microsoft.com/office/drawing/2014/main" id="{26AF34E3-48BA-1732-EA66-F4448F578924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1" name="矩形 240">
                    <a:extLst>
                      <a:ext uri="{FF2B5EF4-FFF2-40B4-BE49-F238E27FC236}">
                        <a16:creationId xmlns:a16="http://schemas.microsoft.com/office/drawing/2014/main" id="{B53D6ED1-DBDC-391E-B11D-E071EC0D9799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2" name="矩形 241">
                    <a:extLst>
                      <a:ext uri="{FF2B5EF4-FFF2-40B4-BE49-F238E27FC236}">
                        <a16:creationId xmlns:a16="http://schemas.microsoft.com/office/drawing/2014/main" id="{F08104CD-A010-CAAC-8345-94D4D0312D42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3" name="矩形 242">
                    <a:extLst>
                      <a:ext uri="{FF2B5EF4-FFF2-40B4-BE49-F238E27FC236}">
                        <a16:creationId xmlns:a16="http://schemas.microsoft.com/office/drawing/2014/main" id="{B286D094-FD36-BAE2-C401-4BE7098FA7DA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44" name="矩形 243">
                    <a:extLst>
                      <a:ext uri="{FF2B5EF4-FFF2-40B4-BE49-F238E27FC236}">
                        <a16:creationId xmlns:a16="http://schemas.microsoft.com/office/drawing/2014/main" id="{E4F07FD8-8BAA-1450-EB03-CE01A495831B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34" name="组合 233">
                  <a:extLst>
                    <a:ext uri="{FF2B5EF4-FFF2-40B4-BE49-F238E27FC236}">
                      <a16:creationId xmlns:a16="http://schemas.microsoft.com/office/drawing/2014/main" id="{460BF559-C2D7-7E6F-47AB-F4EA44C9D68D}"/>
                    </a:ext>
                  </a:extLst>
                </p:cNvPr>
                <p:cNvGrpSpPr/>
                <p:nvPr/>
              </p:nvGrpSpPr>
              <p:grpSpPr>
                <a:xfrm>
                  <a:off x="609598" y="2887132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35" name="矩形 234">
                    <a:extLst>
                      <a:ext uri="{FF2B5EF4-FFF2-40B4-BE49-F238E27FC236}">
                        <a16:creationId xmlns:a16="http://schemas.microsoft.com/office/drawing/2014/main" id="{759A1390-FF8D-B1DB-D8E3-4C5B0937DE84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6" name="矩形 235">
                    <a:extLst>
                      <a:ext uri="{FF2B5EF4-FFF2-40B4-BE49-F238E27FC236}">
                        <a16:creationId xmlns:a16="http://schemas.microsoft.com/office/drawing/2014/main" id="{D0D67953-167A-A1FE-1F9B-B58D45F6FBC6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7" name="矩形 236">
                    <a:extLst>
                      <a:ext uri="{FF2B5EF4-FFF2-40B4-BE49-F238E27FC236}">
                        <a16:creationId xmlns:a16="http://schemas.microsoft.com/office/drawing/2014/main" id="{06A6C457-FD03-E398-134E-125C5BEB0B2B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8" name="矩形 237">
                    <a:extLst>
                      <a:ext uri="{FF2B5EF4-FFF2-40B4-BE49-F238E27FC236}">
                        <a16:creationId xmlns:a16="http://schemas.microsoft.com/office/drawing/2014/main" id="{470B006E-4F72-79AB-6E96-04A552CBF732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39" name="矩形 238">
                    <a:extLst>
                      <a:ext uri="{FF2B5EF4-FFF2-40B4-BE49-F238E27FC236}">
                        <a16:creationId xmlns:a16="http://schemas.microsoft.com/office/drawing/2014/main" id="{DE914279-09A1-2ACC-B4CB-3CF7E104D4A3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62" name="组合 261">
                <a:extLst>
                  <a:ext uri="{FF2B5EF4-FFF2-40B4-BE49-F238E27FC236}">
                    <a16:creationId xmlns:a16="http://schemas.microsoft.com/office/drawing/2014/main" id="{8A376D20-509D-4883-9169-3A6EADABBBB7}"/>
                  </a:ext>
                </a:extLst>
              </p:cNvPr>
              <p:cNvGrpSpPr/>
              <p:nvPr/>
            </p:nvGrpSpPr>
            <p:grpSpPr>
              <a:xfrm>
                <a:off x="12349316" y="1107137"/>
                <a:ext cx="1566335" cy="1566334"/>
                <a:chOff x="609598" y="618065"/>
                <a:chExt cx="2836337" cy="2836336"/>
              </a:xfrm>
              <a:solidFill>
                <a:schemeClr val="bg2">
                  <a:lumMod val="50000"/>
                </a:schemeClr>
              </a:solidFill>
            </p:grpSpPr>
            <p:grpSp>
              <p:nvGrpSpPr>
                <p:cNvPr id="263" name="组合 262">
                  <a:extLst>
                    <a:ext uri="{FF2B5EF4-FFF2-40B4-BE49-F238E27FC236}">
                      <a16:creationId xmlns:a16="http://schemas.microsoft.com/office/drawing/2014/main" id="{7A05D6C8-C005-9B0B-6BC7-EF65C14BD924}"/>
                    </a:ext>
                  </a:extLst>
                </p:cNvPr>
                <p:cNvGrpSpPr/>
                <p:nvPr/>
              </p:nvGrpSpPr>
              <p:grpSpPr>
                <a:xfrm>
                  <a:off x="609599" y="618065"/>
                  <a:ext cx="2836336" cy="1134536"/>
                  <a:chOff x="609599" y="618065"/>
                  <a:chExt cx="2836336" cy="1134536"/>
                </a:xfrm>
                <a:grpFill/>
              </p:grpSpPr>
              <p:grpSp>
                <p:nvGrpSpPr>
                  <p:cNvPr id="282" name="组合 281">
                    <a:extLst>
                      <a:ext uri="{FF2B5EF4-FFF2-40B4-BE49-F238E27FC236}">
                        <a16:creationId xmlns:a16="http://schemas.microsoft.com/office/drawing/2014/main" id="{E1DA987A-CA2A-2033-AC7F-98A755A335CF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" y="618065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89" name="矩形 288">
                      <a:extLst>
                        <a:ext uri="{FF2B5EF4-FFF2-40B4-BE49-F238E27FC236}">
                          <a16:creationId xmlns:a16="http://schemas.microsoft.com/office/drawing/2014/main" id="{A42C7664-4FB5-C23B-CAD5-5BFDA05C3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0" name="矩形 289">
                      <a:extLst>
                        <a:ext uri="{FF2B5EF4-FFF2-40B4-BE49-F238E27FC236}">
                          <a16:creationId xmlns:a16="http://schemas.microsoft.com/office/drawing/2014/main" id="{141C6074-6D33-EDF1-99EF-747BD699C6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1" name="矩形 290">
                      <a:extLst>
                        <a:ext uri="{FF2B5EF4-FFF2-40B4-BE49-F238E27FC236}">
                          <a16:creationId xmlns:a16="http://schemas.microsoft.com/office/drawing/2014/main" id="{0D11B709-2591-507E-37CB-79F18033BB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2" name="矩形 291">
                      <a:extLst>
                        <a:ext uri="{FF2B5EF4-FFF2-40B4-BE49-F238E27FC236}">
                          <a16:creationId xmlns:a16="http://schemas.microsoft.com/office/drawing/2014/main" id="{382F230C-06B7-970D-3CC2-45DF0E5622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3" name="矩形 292">
                      <a:extLst>
                        <a:ext uri="{FF2B5EF4-FFF2-40B4-BE49-F238E27FC236}">
                          <a16:creationId xmlns:a16="http://schemas.microsoft.com/office/drawing/2014/main" id="{CB564A33-9FA6-EDB8-4037-10CB770488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283" name="组合 282">
                    <a:extLst>
                      <a:ext uri="{FF2B5EF4-FFF2-40B4-BE49-F238E27FC236}">
                        <a16:creationId xmlns:a16="http://schemas.microsoft.com/office/drawing/2014/main" id="{7B1A221D-D3ED-ABD7-ABBA-60D64849CFEE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1853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84" name="矩形 283">
                      <a:extLst>
                        <a:ext uri="{FF2B5EF4-FFF2-40B4-BE49-F238E27FC236}">
                          <a16:creationId xmlns:a16="http://schemas.microsoft.com/office/drawing/2014/main" id="{AA49AD1B-E502-29F9-BAE2-AE0B520AAA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85" name="矩形 284">
                      <a:extLst>
                        <a:ext uri="{FF2B5EF4-FFF2-40B4-BE49-F238E27FC236}">
                          <a16:creationId xmlns:a16="http://schemas.microsoft.com/office/drawing/2014/main" id="{B047362A-4DEC-F557-4E1A-2B2A0962E3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6" name="矩形 285">
                      <a:extLst>
                        <a:ext uri="{FF2B5EF4-FFF2-40B4-BE49-F238E27FC236}">
                          <a16:creationId xmlns:a16="http://schemas.microsoft.com/office/drawing/2014/main" id="{8B991A5A-DEF5-6C0E-E3F2-5B2CB9ADE7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7" name="矩形 286">
                      <a:extLst>
                        <a:ext uri="{FF2B5EF4-FFF2-40B4-BE49-F238E27FC236}">
                          <a16:creationId xmlns:a16="http://schemas.microsoft.com/office/drawing/2014/main" id="{124750A0-678A-D6F8-EB4E-C4FAC8257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8" name="矩形 287">
                      <a:extLst>
                        <a:ext uri="{FF2B5EF4-FFF2-40B4-BE49-F238E27FC236}">
                          <a16:creationId xmlns:a16="http://schemas.microsoft.com/office/drawing/2014/main" id="{321C1370-5D51-1E6F-F028-D5CD1754E1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</p:grpSp>
            </p:grpSp>
            <p:grpSp>
              <p:nvGrpSpPr>
                <p:cNvPr id="264" name="组合 263">
                  <a:extLst>
                    <a:ext uri="{FF2B5EF4-FFF2-40B4-BE49-F238E27FC236}">
                      <a16:creationId xmlns:a16="http://schemas.microsoft.com/office/drawing/2014/main" id="{C54F2E97-388F-F596-7346-496A1EB1EEEE}"/>
                    </a:ext>
                  </a:extLst>
                </p:cNvPr>
                <p:cNvGrpSpPr/>
                <p:nvPr/>
              </p:nvGrpSpPr>
              <p:grpSpPr>
                <a:xfrm>
                  <a:off x="609599" y="1752599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77" name="矩形 276">
                    <a:extLst>
                      <a:ext uri="{FF2B5EF4-FFF2-40B4-BE49-F238E27FC236}">
                        <a16:creationId xmlns:a16="http://schemas.microsoft.com/office/drawing/2014/main" id="{FA30627F-ADB1-11AE-16EE-2B58519C0791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8" name="矩形 277">
                    <a:extLst>
                      <a:ext uri="{FF2B5EF4-FFF2-40B4-BE49-F238E27FC236}">
                        <a16:creationId xmlns:a16="http://schemas.microsoft.com/office/drawing/2014/main" id="{7EC75770-0F27-C1B9-F1B2-9B9F6C447536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9" name="矩形 278">
                    <a:extLst>
                      <a:ext uri="{FF2B5EF4-FFF2-40B4-BE49-F238E27FC236}">
                        <a16:creationId xmlns:a16="http://schemas.microsoft.com/office/drawing/2014/main" id="{2E8C6BDB-5297-00DD-C240-C4F162DFFC82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0" name="矩形 279">
                    <a:extLst>
                      <a:ext uri="{FF2B5EF4-FFF2-40B4-BE49-F238E27FC236}">
                        <a16:creationId xmlns:a16="http://schemas.microsoft.com/office/drawing/2014/main" id="{8C53DF1F-24CE-411B-5EAD-901B566B4F5E}"/>
                      </a:ext>
                    </a:extLst>
                  </p:cNvPr>
                  <p:cNvSpPr/>
                  <p:nvPr/>
                </p:nvSpPr>
                <p:spPr>
                  <a:xfrm>
                    <a:off x="2311400" y="618065"/>
                    <a:ext cx="567267" cy="56726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81" name="矩形 280">
                    <a:extLst>
                      <a:ext uri="{FF2B5EF4-FFF2-40B4-BE49-F238E27FC236}">
                        <a16:creationId xmlns:a16="http://schemas.microsoft.com/office/drawing/2014/main" id="{71CFD840-B410-830C-6A80-3A0DBDEA9980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</p:grpSp>
            <p:grpSp>
              <p:nvGrpSpPr>
                <p:cNvPr id="265" name="组合 264">
                  <a:extLst>
                    <a:ext uri="{FF2B5EF4-FFF2-40B4-BE49-F238E27FC236}">
                      <a16:creationId xmlns:a16="http://schemas.microsoft.com/office/drawing/2014/main" id="{3AE3402E-53EB-7031-BED4-ABF230F8E65B}"/>
                    </a:ext>
                  </a:extLst>
                </p:cNvPr>
                <p:cNvGrpSpPr/>
                <p:nvPr/>
              </p:nvGrpSpPr>
              <p:grpSpPr>
                <a:xfrm>
                  <a:off x="609598" y="2319866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72" name="矩形 271">
                    <a:extLst>
                      <a:ext uri="{FF2B5EF4-FFF2-40B4-BE49-F238E27FC236}">
                        <a16:creationId xmlns:a16="http://schemas.microsoft.com/office/drawing/2014/main" id="{B736211D-A49C-2F40-0E1A-864C6286A93E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3" name="矩形 272">
                    <a:extLst>
                      <a:ext uri="{FF2B5EF4-FFF2-40B4-BE49-F238E27FC236}">
                        <a16:creationId xmlns:a16="http://schemas.microsoft.com/office/drawing/2014/main" id="{2BA899AD-FB34-602A-A691-F16F59801201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4" name="矩形 273">
                    <a:extLst>
                      <a:ext uri="{FF2B5EF4-FFF2-40B4-BE49-F238E27FC236}">
                        <a16:creationId xmlns:a16="http://schemas.microsoft.com/office/drawing/2014/main" id="{E5CFF4E4-A198-B8B8-0048-9E8057FCFFC2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5" name="矩形 274">
                    <a:extLst>
                      <a:ext uri="{FF2B5EF4-FFF2-40B4-BE49-F238E27FC236}">
                        <a16:creationId xmlns:a16="http://schemas.microsoft.com/office/drawing/2014/main" id="{57811584-EFAE-D129-F027-D89FAAC77F4B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6" name="矩形 275">
                    <a:extLst>
                      <a:ext uri="{FF2B5EF4-FFF2-40B4-BE49-F238E27FC236}">
                        <a16:creationId xmlns:a16="http://schemas.microsoft.com/office/drawing/2014/main" id="{B1B81094-898C-FF16-D54A-7B9701AF29E9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66" name="组合 265">
                  <a:extLst>
                    <a:ext uri="{FF2B5EF4-FFF2-40B4-BE49-F238E27FC236}">
                      <a16:creationId xmlns:a16="http://schemas.microsoft.com/office/drawing/2014/main" id="{395D73D8-6A7F-80B3-2DD6-FA845B50EBDF}"/>
                    </a:ext>
                  </a:extLst>
                </p:cNvPr>
                <p:cNvGrpSpPr/>
                <p:nvPr/>
              </p:nvGrpSpPr>
              <p:grpSpPr>
                <a:xfrm>
                  <a:off x="609598" y="2887132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67" name="矩形 266">
                    <a:extLst>
                      <a:ext uri="{FF2B5EF4-FFF2-40B4-BE49-F238E27FC236}">
                        <a16:creationId xmlns:a16="http://schemas.microsoft.com/office/drawing/2014/main" id="{D552FB53-5E68-60BA-5DAD-37047EBEAABE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8" name="矩形 267">
                    <a:extLst>
                      <a:ext uri="{FF2B5EF4-FFF2-40B4-BE49-F238E27FC236}">
                        <a16:creationId xmlns:a16="http://schemas.microsoft.com/office/drawing/2014/main" id="{E1BC1AE5-980B-2BA9-288F-B45A98FB5EB2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9" name="矩形 268">
                    <a:extLst>
                      <a:ext uri="{FF2B5EF4-FFF2-40B4-BE49-F238E27FC236}">
                        <a16:creationId xmlns:a16="http://schemas.microsoft.com/office/drawing/2014/main" id="{31F9028A-A8F0-ECA4-6E1A-737473E1BC42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0" name="矩形 269">
                    <a:extLst>
                      <a:ext uri="{FF2B5EF4-FFF2-40B4-BE49-F238E27FC236}">
                        <a16:creationId xmlns:a16="http://schemas.microsoft.com/office/drawing/2014/main" id="{C765E646-0351-FB77-04CA-3728F5832224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71" name="矩形 270">
                    <a:extLst>
                      <a:ext uri="{FF2B5EF4-FFF2-40B4-BE49-F238E27FC236}">
                        <a16:creationId xmlns:a16="http://schemas.microsoft.com/office/drawing/2014/main" id="{E7E8F3AF-9994-E788-01B9-882979EE2DD8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294" name="组合 293">
                <a:extLst>
                  <a:ext uri="{FF2B5EF4-FFF2-40B4-BE49-F238E27FC236}">
                    <a16:creationId xmlns:a16="http://schemas.microsoft.com/office/drawing/2014/main" id="{E4445EF3-5C54-65E8-D8C4-A0279F69C1B9}"/>
                  </a:ext>
                </a:extLst>
              </p:cNvPr>
              <p:cNvGrpSpPr/>
              <p:nvPr/>
            </p:nvGrpSpPr>
            <p:grpSpPr>
              <a:xfrm>
                <a:off x="12349316" y="3380307"/>
                <a:ext cx="1566335" cy="1566334"/>
                <a:chOff x="609598" y="618065"/>
                <a:chExt cx="2836337" cy="2836336"/>
              </a:xfrm>
              <a:solidFill>
                <a:schemeClr val="accent2">
                  <a:lumMod val="50000"/>
                </a:schemeClr>
              </a:solidFill>
            </p:grpSpPr>
            <p:grpSp>
              <p:nvGrpSpPr>
                <p:cNvPr id="295" name="组合 294">
                  <a:extLst>
                    <a:ext uri="{FF2B5EF4-FFF2-40B4-BE49-F238E27FC236}">
                      <a16:creationId xmlns:a16="http://schemas.microsoft.com/office/drawing/2014/main" id="{17000DCD-3325-EA7A-26F6-445F18C53377}"/>
                    </a:ext>
                  </a:extLst>
                </p:cNvPr>
                <p:cNvGrpSpPr/>
                <p:nvPr/>
              </p:nvGrpSpPr>
              <p:grpSpPr>
                <a:xfrm>
                  <a:off x="609599" y="618065"/>
                  <a:ext cx="2836336" cy="1134536"/>
                  <a:chOff x="609599" y="618065"/>
                  <a:chExt cx="2836336" cy="1134536"/>
                </a:xfrm>
                <a:grpFill/>
              </p:grpSpPr>
              <p:grpSp>
                <p:nvGrpSpPr>
                  <p:cNvPr id="314" name="组合 313">
                    <a:extLst>
                      <a:ext uri="{FF2B5EF4-FFF2-40B4-BE49-F238E27FC236}">
                        <a16:creationId xmlns:a16="http://schemas.microsoft.com/office/drawing/2014/main" id="{24DD5852-C457-30FF-AFFC-A31B9B99782B}"/>
                      </a:ext>
                    </a:extLst>
                  </p:cNvPr>
                  <p:cNvGrpSpPr/>
                  <p:nvPr/>
                </p:nvGrpSpPr>
                <p:grpSpPr>
                  <a:xfrm>
                    <a:off x="609600" y="618065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321" name="矩形 320">
                      <a:extLst>
                        <a:ext uri="{FF2B5EF4-FFF2-40B4-BE49-F238E27FC236}">
                          <a16:creationId xmlns:a16="http://schemas.microsoft.com/office/drawing/2014/main" id="{10B2064A-463F-808E-2F86-CCD748A599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2" name="矩形 321">
                      <a:extLst>
                        <a:ext uri="{FF2B5EF4-FFF2-40B4-BE49-F238E27FC236}">
                          <a16:creationId xmlns:a16="http://schemas.microsoft.com/office/drawing/2014/main" id="{F328481C-5949-01EA-0F32-90A71583BE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3" name="矩形 322">
                      <a:extLst>
                        <a:ext uri="{FF2B5EF4-FFF2-40B4-BE49-F238E27FC236}">
                          <a16:creationId xmlns:a16="http://schemas.microsoft.com/office/drawing/2014/main" id="{9F96DD1A-B490-6A68-2A73-8AC093F6A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4" name="矩形 323">
                      <a:extLst>
                        <a:ext uri="{FF2B5EF4-FFF2-40B4-BE49-F238E27FC236}">
                          <a16:creationId xmlns:a16="http://schemas.microsoft.com/office/drawing/2014/main" id="{55B9D221-D8F3-62F1-0D71-E69D110A6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5" name="矩形 324">
                      <a:extLst>
                        <a:ext uri="{FF2B5EF4-FFF2-40B4-BE49-F238E27FC236}">
                          <a16:creationId xmlns:a16="http://schemas.microsoft.com/office/drawing/2014/main" id="{87F399A7-3C19-8F61-2CD2-C0FA935F21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15" name="组合 314">
                    <a:extLst>
                      <a:ext uri="{FF2B5EF4-FFF2-40B4-BE49-F238E27FC236}">
                        <a16:creationId xmlns:a16="http://schemas.microsoft.com/office/drawing/2014/main" id="{E289855E-6449-597B-3125-0B0DF580DD8B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1853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316" name="矩形 315">
                      <a:extLst>
                        <a:ext uri="{FF2B5EF4-FFF2-40B4-BE49-F238E27FC236}">
                          <a16:creationId xmlns:a16="http://schemas.microsoft.com/office/drawing/2014/main" id="{878E983F-EDBE-3727-C44F-098A896F3A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7" name="矩形 316">
                      <a:extLst>
                        <a:ext uri="{FF2B5EF4-FFF2-40B4-BE49-F238E27FC236}">
                          <a16:creationId xmlns:a16="http://schemas.microsoft.com/office/drawing/2014/main" id="{42D6A0DA-77AB-9B95-50B7-49B70DB7212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8" name="矩形 317">
                      <a:extLst>
                        <a:ext uri="{FF2B5EF4-FFF2-40B4-BE49-F238E27FC236}">
                          <a16:creationId xmlns:a16="http://schemas.microsoft.com/office/drawing/2014/main" id="{E7775DF9-2F49-F8CE-CF00-B6BC706B9C9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19" name="矩形 318">
                      <a:extLst>
                        <a:ext uri="{FF2B5EF4-FFF2-40B4-BE49-F238E27FC236}">
                          <a16:creationId xmlns:a16="http://schemas.microsoft.com/office/drawing/2014/main" id="{E39171FD-6DB2-C607-4680-183ABFA639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0" name="矩形 319">
                      <a:extLst>
                        <a:ext uri="{FF2B5EF4-FFF2-40B4-BE49-F238E27FC236}">
                          <a16:creationId xmlns:a16="http://schemas.microsoft.com/office/drawing/2014/main" id="{BFCC6B50-77D5-16C3-AE9B-03F4F24E50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296" name="组合 295">
                  <a:extLst>
                    <a:ext uri="{FF2B5EF4-FFF2-40B4-BE49-F238E27FC236}">
                      <a16:creationId xmlns:a16="http://schemas.microsoft.com/office/drawing/2014/main" id="{5380687E-A931-8057-E00B-8C0A00779C6F}"/>
                    </a:ext>
                  </a:extLst>
                </p:cNvPr>
                <p:cNvGrpSpPr/>
                <p:nvPr/>
              </p:nvGrpSpPr>
              <p:grpSpPr>
                <a:xfrm>
                  <a:off x="609599" y="1752599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309" name="矩形 308">
                    <a:extLst>
                      <a:ext uri="{FF2B5EF4-FFF2-40B4-BE49-F238E27FC236}">
                        <a16:creationId xmlns:a16="http://schemas.microsoft.com/office/drawing/2014/main" id="{14686B95-8D58-2513-088C-5BEA7AA892DC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0" name="矩形 309">
                    <a:extLst>
                      <a:ext uri="{FF2B5EF4-FFF2-40B4-BE49-F238E27FC236}">
                        <a16:creationId xmlns:a16="http://schemas.microsoft.com/office/drawing/2014/main" id="{02A13259-7BB1-9F53-79CE-858260F7C04D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1" name="矩形 310">
                    <a:extLst>
                      <a:ext uri="{FF2B5EF4-FFF2-40B4-BE49-F238E27FC236}">
                        <a16:creationId xmlns:a16="http://schemas.microsoft.com/office/drawing/2014/main" id="{FE7F9BF9-1507-C563-3FD9-93CFF28E5B2E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2" name="矩形 311">
                    <a:extLst>
                      <a:ext uri="{FF2B5EF4-FFF2-40B4-BE49-F238E27FC236}">
                        <a16:creationId xmlns:a16="http://schemas.microsoft.com/office/drawing/2014/main" id="{171D583C-1CB7-A29D-8A12-41C04F23118F}"/>
                      </a:ext>
                    </a:extLst>
                  </p:cNvPr>
                  <p:cNvSpPr/>
                  <p:nvPr/>
                </p:nvSpPr>
                <p:spPr>
                  <a:xfrm>
                    <a:off x="2311400" y="618065"/>
                    <a:ext cx="567267" cy="567266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3" name="矩形 312">
                    <a:extLst>
                      <a:ext uri="{FF2B5EF4-FFF2-40B4-BE49-F238E27FC236}">
                        <a16:creationId xmlns:a16="http://schemas.microsoft.com/office/drawing/2014/main" id="{86094F9B-AABD-9F5F-A593-7E5F66C2DB12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7" name="组合 296">
                  <a:extLst>
                    <a:ext uri="{FF2B5EF4-FFF2-40B4-BE49-F238E27FC236}">
                      <a16:creationId xmlns:a16="http://schemas.microsoft.com/office/drawing/2014/main" id="{292419E4-3C6D-FF40-6567-E3B05B7A2B6C}"/>
                    </a:ext>
                  </a:extLst>
                </p:cNvPr>
                <p:cNvGrpSpPr/>
                <p:nvPr/>
              </p:nvGrpSpPr>
              <p:grpSpPr>
                <a:xfrm>
                  <a:off x="609598" y="2319866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304" name="矩形 303">
                    <a:extLst>
                      <a:ext uri="{FF2B5EF4-FFF2-40B4-BE49-F238E27FC236}">
                        <a16:creationId xmlns:a16="http://schemas.microsoft.com/office/drawing/2014/main" id="{58A9F2D2-C815-7C2F-D5F5-5455A746A2FB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5" name="矩形 304">
                    <a:extLst>
                      <a:ext uri="{FF2B5EF4-FFF2-40B4-BE49-F238E27FC236}">
                        <a16:creationId xmlns:a16="http://schemas.microsoft.com/office/drawing/2014/main" id="{FD807EEC-A747-4C45-316F-38ACBB4A2CA6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6" name="矩形 305">
                    <a:extLst>
                      <a:ext uri="{FF2B5EF4-FFF2-40B4-BE49-F238E27FC236}">
                        <a16:creationId xmlns:a16="http://schemas.microsoft.com/office/drawing/2014/main" id="{94032DDC-BEE7-BEAC-1C35-1623FC24E237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7" name="矩形 306">
                    <a:extLst>
                      <a:ext uri="{FF2B5EF4-FFF2-40B4-BE49-F238E27FC236}">
                        <a16:creationId xmlns:a16="http://schemas.microsoft.com/office/drawing/2014/main" id="{36FAD96F-F2FD-52CD-A2CD-6A13248DDAA4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8" name="矩形 307">
                    <a:extLst>
                      <a:ext uri="{FF2B5EF4-FFF2-40B4-BE49-F238E27FC236}">
                        <a16:creationId xmlns:a16="http://schemas.microsoft.com/office/drawing/2014/main" id="{35ED9AD6-1C51-A4B5-58EC-CCDFFE686D08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grpSp>
              <p:nvGrpSpPr>
                <p:cNvPr id="298" name="组合 297">
                  <a:extLst>
                    <a:ext uri="{FF2B5EF4-FFF2-40B4-BE49-F238E27FC236}">
                      <a16:creationId xmlns:a16="http://schemas.microsoft.com/office/drawing/2014/main" id="{3C7703A7-948E-353C-E863-36530AC90092}"/>
                    </a:ext>
                  </a:extLst>
                </p:cNvPr>
                <p:cNvGrpSpPr/>
                <p:nvPr/>
              </p:nvGrpSpPr>
              <p:grpSpPr>
                <a:xfrm>
                  <a:off x="609598" y="2887132"/>
                  <a:ext cx="2836335" cy="567269"/>
                  <a:chOff x="609600" y="618065"/>
                  <a:chExt cx="2836335" cy="567269"/>
                </a:xfrm>
                <a:grpFill/>
              </p:grpSpPr>
              <p:sp>
                <p:nvSpPr>
                  <p:cNvPr id="299" name="矩形 298">
                    <a:extLst>
                      <a:ext uri="{FF2B5EF4-FFF2-40B4-BE49-F238E27FC236}">
                        <a16:creationId xmlns:a16="http://schemas.microsoft.com/office/drawing/2014/main" id="{A9E276A2-8EF5-0F71-2C2A-7226BBE138DD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0" name="矩形 299">
                    <a:extLst>
                      <a:ext uri="{FF2B5EF4-FFF2-40B4-BE49-F238E27FC236}">
                        <a16:creationId xmlns:a16="http://schemas.microsoft.com/office/drawing/2014/main" id="{2DC1E3DB-C54D-534A-CFEB-0F218009FB34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1" name="矩形 300">
                    <a:extLst>
                      <a:ext uri="{FF2B5EF4-FFF2-40B4-BE49-F238E27FC236}">
                        <a16:creationId xmlns:a16="http://schemas.microsoft.com/office/drawing/2014/main" id="{4D87BF06-7740-E6A1-E650-23AC7A57BD6C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2" name="矩形 301">
                    <a:extLst>
                      <a:ext uri="{FF2B5EF4-FFF2-40B4-BE49-F238E27FC236}">
                        <a16:creationId xmlns:a16="http://schemas.microsoft.com/office/drawing/2014/main" id="{21909456-F6B1-2793-63C7-BF07137A6C98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03" name="矩形 302">
                    <a:extLst>
                      <a:ext uri="{FF2B5EF4-FFF2-40B4-BE49-F238E27FC236}">
                        <a16:creationId xmlns:a16="http://schemas.microsoft.com/office/drawing/2014/main" id="{97A70372-4D44-0C82-3AC9-E83C58342E9C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458" name="组合 457">
                <a:extLst>
                  <a:ext uri="{FF2B5EF4-FFF2-40B4-BE49-F238E27FC236}">
                    <a16:creationId xmlns:a16="http://schemas.microsoft.com/office/drawing/2014/main" id="{FB54A859-EC78-4A68-D9AA-9042CED52C1C}"/>
                  </a:ext>
                </a:extLst>
              </p:cNvPr>
              <p:cNvGrpSpPr/>
              <p:nvPr/>
            </p:nvGrpSpPr>
            <p:grpSpPr>
              <a:xfrm>
                <a:off x="55716" y="809095"/>
                <a:ext cx="6866468" cy="4478868"/>
                <a:chOff x="-101600" y="901699"/>
                <a:chExt cx="6866468" cy="4478868"/>
              </a:xfrm>
            </p:grpSpPr>
            <p:grpSp>
              <p:nvGrpSpPr>
                <p:cNvPr id="36" name="组合 35">
                  <a:extLst>
                    <a:ext uri="{FF2B5EF4-FFF2-40B4-BE49-F238E27FC236}">
                      <a16:creationId xmlns:a16="http://schemas.microsoft.com/office/drawing/2014/main" id="{C3158708-2496-8FD4-45C6-527B15D919D2}"/>
                    </a:ext>
                  </a:extLst>
                </p:cNvPr>
                <p:cNvGrpSpPr/>
                <p:nvPr/>
              </p:nvGrpSpPr>
              <p:grpSpPr>
                <a:xfrm>
                  <a:off x="0" y="1278467"/>
                  <a:ext cx="1566335" cy="1566334"/>
                  <a:chOff x="609598" y="618065"/>
                  <a:chExt cx="2836337" cy="2836336"/>
                </a:xfrm>
                <a:solidFill>
                  <a:schemeClr val="accent4">
                    <a:lumMod val="20000"/>
                    <a:lumOff val="80000"/>
                  </a:schemeClr>
                </a:solidFill>
              </p:grpSpPr>
              <p:grpSp>
                <p:nvGrpSpPr>
                  <p:cNvPr id="16" name="组合 15">
                    <a:extLst>
                      <a:ext uri="{FF2B5EF4-FFF2-40B4-BE49-F238E27FC236}">
                        <a16:creationId xmlns:a16="http://schemas.microsoft.com/office/drawing/2014/main" id="{7FEDE6A9-6B0C-F931-445A-7089A69B12E9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618065"/>
                    <a:ext cx="2836336" cy="1134536"/>
                    <a:chOff x="609599" y="618065"/>
                    <a:chExt cx="2836336" cy="1134536"/>
                  </a:xfrm>
                  <a:grpFill/>
                </p:grpSpPr>
                <p:grpSp>
                  <p:nvGrpSpPr>
                    <p:cNvPr id="9" name="组合 8">
                      <a:extLst>
                        <a:ext uri="{FF2B5EF4-FFF2-40B4-BE49-F238E27FC236}">
                          <a16:creationId xmlns:a16="http://schemas.microsoft.com/office/drawing/2014/main" id="{561BB51D-5054-6C05-04ED-F15A355100B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618065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4" name="矩形 3">
                        <a:extLst>
                          <a:ext uri="{FF2B5EF4-FFF2-40B4-BE49-F238E27FC236}">
                            <a16:creationId xmlns:a16="http://schemas.microsoft.com/office/drawing/2014/main" id="{B990F922-39F6-EC7C-B6A8-C2B09019D0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5" name="矩形 4">
                        <a:extLst>
                          <a:ext uri="{FF2B5EF4-FFF2-40B4-BE49-F238E27FC236}">
                            <a16:creationId xmlns:a16="http://schemas.microsoft.com/office/drawing/2014/main" id="{25F77227-F3C0-065F-C1B2-7C6850B5326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" name="矩形 5">
                        <a:extLst>
                          <a:ext uri="{FF2B5EF4-FFF2-40B4-BE49-F238E27FC236}">
                            <a16:creationId xmlns:a16="http://schemas.microsoft.com/office/drawing/2014/main" id="{970E6C97-2890-9836-86F9-A6BBDA28536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7" name="矩形 6">
                        <a:extLst>
                          <a:ext uri="{FF2B5EF4-FFF2-40B4-BE49-F238E27FC236}">
                            <a16:creationId xmlns:a16="http://schemas.microsoft.com/office/drawing/2014/main" id="{E0FA903E-6237-7AAF-6C88-24A24CD703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8" name="矩形 7">
                        <a:extLst>
                          <a:ext uri="{FF2B5EF4-FFF2-40B4-BE49-F238E27FC236}">
                            <a16:creationId xmlns:a16="http://schemas.microsoft.com/office/drawing/2014/main" id="{A06EFF9A-69F8-C08E-8269-8CC7BDA149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E595E4BA-1CC3-D180-64F3-0EDCB05E7F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599" y="1185332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11" name="矩形 10">
                        <a:extLst>
                          <a:ext uri="{FF2B5EF4-FFF2-40B4-BE49-F238E27FC236}">
                            <a16:creationId xmlns:a16="http://schemas.microsoft.com/office/drawing/2014/main" id="{0B859DD9-CDA4-3354-747C-BEECBDEEAB7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" name="矩形 11">
                        <a:extLst>
                          <a:ext uri="{FF2B5EF4-FFF2-40B4-BE49-F238E27FC236}">
                            <a16:creationId xmlns:a16="http://schemas.microsoft.com/office/drawing/2014/main" id="{4C1CC462-1FD7-3752-59C4-5C0F6E7BA40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" name="矩形 12">
                        <a:extLst>
                          <a:ext uri="{FF2B5EF4-FFF2-40B4-BE49-F238E27FC236}">
                            <a16:creationId xmlns:a16="http://schemas.microsoft.com/office/drawing/2014/main" id="{2022DA11-AF8C-5A1B-CBEE-805C87ED24B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4" name="矩形 13">
                        <a:extLst>
                          <a:ext uri="{FF2B5EF4-FFF2-40B4-BE49-F238E27FC236}">
                            <a16:creationId xmlns:a16="http://schemas.microsoft.com/office/drawing/2014/main" id="{06713026-7FB6-23CF-FA88-BD4DA7CD38A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5" name="矩形 14">
                        <a:extLst>
                          <a:ext uri="{FF2B5EF4-FFF2-40B4-BE49-F238E27FC236}">
                            <a16:creationId xmlns:a16="http://schemas.microsoft.com/office/drawing/2014/main" id="{0519F21A-2C1B-6660-C8F4-F56246DAC15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8" name="组合 17">
                    <a:extLst>
                      <a:ext uri="{FF2B5EF4-FFF2-40B4-BE49-F238E27FC236}">
                        <a16:creationId xmlns:a16="http://schemas.microsoft.com/office/drawing/2014/main" id="{28F91869-29C6-BE87-94B6-7C377DB9B3D8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752599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5" name="矩形 24">
                      <a:extLst>
                        <a:ext uri="{FF2B5EF4-FFF2-40B4-BE49-F238E27FC236}">
                          <a16:creationId xmlns:a16="http://schemas.microsoft.com/office/drawing/2014/main" id="{9B282DA8-63B5-214D-D9DB-E6E262F8A2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6" name="矩形 25">
                      <a:extLst>
                        <a:ext uri="{FF2B5EF4-FFF2-40B4-BE49-F238E27FC236}">
                          <a16:creationId xmlns:a16="http://schemas.microsoft.com/office/drawing/2014/main" id="{6399A637-0C5C-4716-CE42-CF7D2362C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7" name="矩形 26">
                      <a:extLst>
                        <a:ext uri="{FF2B5EF4-FFF2-40B4-BE49-F238E27FC236}">
                          <a16:creationId xmlns:a16="http://schemas.microsoft.com/office/drawing/2014/main" id="{4E04C094-44EB-3959-A2AF-739AAB030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8" name="矩形 27">
                      <a:extLst>
                        <a:ext uri="{FF2B5EF4-FFF2-40B4-BE49-F238E27FC236}">
                          <a16:creationId xmlns:a16="http://schemas.microsoft.com/office/drawing/2014/main" id="{3A123EF5-6354-3E62-084C-D23179EAA54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9" name="矩形 28">
                      <a:extLst>
                        <a:ext uri="{FF2B5EF4-FFF2-40B4-BE49-F238E27FC236}">
                          <a16:creationId xmlns:a16="http://schemas.microsoft.com/office/drawing/2014/main" id="{45FD9EF2-C5BD-6540-650F-A1C76CDF7C0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9" name="组合 18">
                    <a:extLst>
                      <a:ext uri="{FF2B5EF4-FFF2-40B4-BE49-F238E27FC236}">
                        <a16:creationId xmlns:a16="http://schemas.microsoft.com/office/drawing/2014/main" id="{F77CD5C4-E0E2-C370-1075-8D3DAA70D296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319866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20" name="矩形 19">
                      <a:extLst>
                        <a:ext uri="{FF2B5EF4-FFF2-40B4-BE49-F238E27FC236}">
                          <a16:creationId xmlns:a16="http://schemas.microsoft.com/office/drawing/2014/main" id="{38EBF4AE-4A8F-E415-F5A4-E6E1084189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1" name="矩形 20">
                      <a:extLst>
                        <a:ext uri="{FF2B5EF4-FFF2-40B4-BE49-F238E27FC236}">
                          <a16:creationId xmlns:a16="http://schemas.microsoft.com/office/drawing/2014/main" id="{76F0DE0A-ADC1-9C33-0F00-39D8CF7C0F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2" name="矩形 21">
                      <a:extLst>
                        <a:ext uri="{FF2B5EF4-FFF2-40B4-BE49-F238E27FC236}">
                          <a16:creationId xmlns:a16="http://schemas.microsoft.com/office/drawing/2014/main" id="{49A2A743-6351-6077-CF70-43741BD77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3" name="矩形 22">
                      <a:extLst>
                        <a:ext uri="{FF2B5EF4-FFF2-40B4-BE49-F238E27FC236}">
                          <a16:creationId xmlns:a16="http://schemas.microsoft.com/office/drawing/2014/main" id="{139ECB93-38A2-93D9-2D84-4A828117FB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24" name="矩形 23">
                      <a:extLst>
                        <a:ext uri="{FF2B5EF4-FFF2-40B4-BE49-F238E27FC236}">
                          <a16:creationId xmlns:a16="http://schemas.microsoft.com/office/drawing/2014/main" id="{497B7B4A-5763-8D6B-F73C-284CE89D0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30" name="组合 29">
                    <a:extLst>
                      <a:ext uri="{FF2B5EF4-FFF2-40B4-BE49-F238E27FC236}">
                        <a16:creationId xmlns:a16="http://schemas.microsoft.com/office/drawing/2014/main" id="{C2076390-EA93-AA31-4076-98D41317112F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8871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31" name="矩形 30">
                      <a:extLst>
                        <a:ext uri="{FF2B5EF4-FFF2-40B4-BE49-F238E27FC236}">
                          <a16:creationId xmlns:a16="http://schemas.microsoft.com/office/drawing/2014/main" id="{5500A11E-4484-0364-300B-EED905B421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2" name="矩形 31">
                      <a:extLst>
                        <a:ext uri="{FF2B5EF4-FFF2-40B4-BE49-F238E27FC236}">
                          <a16:creationId xmlns:a16="http://schemas.microsoft.com/office/drawing/2014/main" id="{2F18061B-50BD-1729-612E-438E18DE75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3" name="矩形 32">
                      <a:extLst>
                        <a:ext uri="{FF2B5EF4-FFF2-40B4-BE49-F238E27FC236}">
                          <a16:creationId xmlns:a16="http://schemas.microsoft.com/office/drawing/2014/main" id="{05167D1D-9A1F-44E8-0E2B-0C27BC560B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4" name="矩形 33">
                      <a:extLst>
                        <a:ext uri="{FF2B5EF4-FFF2-40B4-BE49-F238E27FC236}">
                          <a16:creationId xmlns:a16="http://schemas.microsoft.com/office/drawing/2014/main" id="{72D2FF0A-0A20-9AE7-E96E-49E5D3365D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35" name="矩形 34">
                      <a:extLst>
                        <a:ext uri="{FF2B5EF4-FFF2-40B4-BE49-F238E27FC236}">
                          <a16:creationId xmlns:a16="http://schemas.microsoft.com/office/drawing/2014/main" id="{EFD75B9D-69E4-C33B-760C-88035CBF6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37" name="组合 36">
                  <a:extLst>
                    <a:ext uri="{FF2B5EF4-FFF2-40B4-BE49-F238E27FC236}">
                      <a16:creationId xmlns:a16="http://schemas.microsoft.com/office/drawing/2014/main" id="{EA1CEC5A-975C-1C05-9D9B-3B125AA114FA}"/>
                    </a:ext>
                  </a:extLst>
                </p:cNvPr>
                <p:cNvGrpSpPr/>
                <p:nvPr/>
              </p:nvGrpSpPr>
              <p:grpSpPr>
                <a:xfrm>
                  <a:off x="0" y="3429000"/>
                  <a:ext cx="1566335" cy="1566334"/>
                  <a:chOff x="609598" y="618065"/>
                  <a:chExt cx="2836337" cy="2836336"/>
                </a:xfrm>
                <a:solidFill>
                  <a:schemeClr val="accent1">
                    <a:lumMod val="20000"/>
                    <a:lumOff val="80000"/>
                  </a:schemeClr>
                </a:solidFill>
              </p:grpSpPr>
              <p:grpSp>
                <p:nvGrpSpPr>
                  <p:cNvPr id="38" name="组合 37">
                    <a:extLst>
                      <a:ext uri="{FF2B5EF4-FFF2-40B4-BE49-F238E27FC236}">
                        <a16:creationId xmlns:a16="http://schemas.microsoft.com/office/drawing/2014/main" id="{B4533037-7492-C53D-044D-88F58C53804D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618065"/>
                    <a:ext cx="2836336" cy="1134536"/>
                    <a:chOff x="609599" y="618065"/>
                    <a:chExt cx="2836336" cy="1134536"/>
                  </a:xfrm>
                  <a:grpFill/>
                </p:grpSpPr>
                <p:grpSp>
                  <p:nvGrpSpPr>
                    <p:cNvPr id="57" name="组合 56">
                      <a:extLst>
                        <a:ext uri="{FF2B5EF4-FFF2-40B4-BE49-F238E27FC236}">
                          <a16:creationId xmlns:a16="http://schemas.microsoft.com/office/drawing/2014/main" id="{A324D5C0-FA1E-9242-8638-7C28B8EA424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618065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64" name="矩形 63">
                        <a:extLst>
                          <a:ext uri="{FF2B5EF4-FFF2-40B4-BE49-F238E27FC236}">
                            <a16:creationId xmlns:a16="http://schemas.microsoft.com/office/drawing/2014/main" id="{45951299-E039-A560-2508-39265689CEB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5" name="矩形 64">
                        <a:extLst>
                          <a:ext uri="{FF2B5EF4-FFF2-40B4-BE49-F238E27FC236}">
                            <a16:creationId xmlns:a16="http://schemas.microsoft.com/office/drawing/2014/main" id="{D3AFE7AB-9FC4-EB33-59CD-A96BE104D7E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6" name="矩形 65">
                        <a:extLst>
                          <a:ext uri="{FF2B5EF4-FFF2-40B4-BE49-F238E27FC236}">
                            <a16:creationId xmlns:a16="http://schemas.microsoft.com/office/drawing/2014/main" id="{59127D63-1161-CAE1-0717-D0AD34A1F1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7" name="矩形 66">
                        <a:extLst>
                          <a:ext uri="{FF2B5EF4-FFF2-40B4-BE49-F238E27FC236}">
                            <a16:creationId xmlns:a16="http://schemas.microsoft.com/office/drawing/2014/main" id="{5F9E3AE4-8643-45E9-31CE-115C22285F2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8" name="矩形 67">
                        <a:extLst>
                          <a:ext uri="{FF2B5EF4-FFF2-40B4-BE49-F238E27FC236}">
                            <a16:creationId xmlns:a16="http://schemas.microsoft.com/office/drawing/2014/main" id="{CC99784A-439B-952A-9F8F-CA6E4B1915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58" name="组合 57">
                      <a:extLst>
                        <a:ext uri="{FF2B5EF4-FFF2-40B4-BE49-F238E27FC236}">
                          <a16:creationId xmlns:a16="http://schemas.microsoft.com/office/drawing/2014/main" id="{D9FF6944-3D94-33C4-7DD0-80B92790658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599" y="1185332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59" name="矩形 58">
                        <a:extLst>
                          <a:ext uri="{FF2B5EF4-FFF2-40B4-BE49-F238E27FC236}">
                            <a16:creationId xmlns:a16="http://schemas.microsoft.com/office/drawing/2014/main" id="{BD587A02-EF8D-4629-5AE5-F0C5B79603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0" name="矩形 59">
                        <a:extLst>
                          <a:ext uri="{FF2B5EF4-FFF2-40B4-BE49-F238E27FC236}">
                            <a16:creationId xmlns:a16="http://schemas.microsoft.com/office/drawing/2014/main" id="{CD316DBE-6C74-B876-5E03-FBD027BBD86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1" name="矩形 60">
                        <a:extLst>
                          <a:ext uri="{FF2B5EF4-FFF2-40B4-BE49-F238E27FC236}">
                            <a16:creationId xmlns:a16="http://schemas.microsoft.com/office/drawing/2014/main" id="{1EFEC416-C7A5-F497-30BE-E6EF7F5BDF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2" name="矩形 61">
                        <a:extLst>
                          <a:ext uri="{FF2B5EF4-FFF2-40B4-BE49-F238E27FC236}">
                            <a16:creationId xmlns:a16="http://schemas.microsoft.com/office/drawing/2014/main" id="{3E2B4A0D-BBEC-2559-2639-F4016123919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63" name="矩形 62">
                        <a:extLst>
                          <a:ext uri="{FF2B5EF4-FFF2-40B4-BE49-F238E27FC236}">
                            <a16:creationId xmlns:a16="http://schemas.microsoft.com/office/drawing/2014/main" id="{9FF62B08-54C0-D1AA-B634-0E9AB33EBF1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39" name="组合 38">
                    <a:extLst>
                      <a:ext uri="{FF2B5EF4-FFF2-40B4-BE49-F238E27FC236}">
                        <a16:creationId xmlns:a16="http://schemas.microsoft.com/office/drawing/2014/main" id="{573B028F-BD22-4624-DD5A-099033CC0726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752599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52" name="矩形 51">
                      <a:extLst>
                        <a:ext uri="{FF2B5EF4-FFF2-40B4-BE49-F238E27FC236}">
                          <a16:creationId xmlns:a16="http://schemas.microsoft.com/office/drawing/2014/main" id="{7CEAD695-E8DC-6B62-E891-FF46520512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3" name="矩形 52">
                      <a:extLst>
                        <a:ext uri="{FF2B5EF4-FFF2-40B4-BE49-F238E27FC236}">
                          <a16:creationId xmlns:a16="http://schemas.microsoft.com/office/drawing/2014/main" id="{01EBB8F7-047C-F506-5652-538539E40B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4" name="矩形 53">
                      <a:extLst>
                        <a:ext uri="{FF2B5EF4-FFF2-40B4-BE49-F238E27FC236}">
                          <a16:creationId xmlns:a16="http://schemas.microsoft.com/office/drawing/2014/main" id="{3D74D47D-0A1B-FC81-BF69-B2CBFB9DC5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5" name="矩形 54">
                      <a:extLst>
                        <a:ext uri="{FF2B5EF4-FFF2-40B4-BE49-F238E27FC236}">
                          <a16:creationId xmlns:a16="http://schemas.microsoft.com/office/drawing/2014/main" id="{42DB0D30-6A38-DEC6-BC55-1C5ECD5625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6" name="矩形 55">
                      <a:extLst>
                        <a:ext uri="{FF2B5EF4-FFF2-40B4-BE49-F238E27FC236}">
                          <a16:creationId xmlns:a16="http://schemas.microsoft.com/office/drawing/2014/main" id="{F9761FCA-7936-43E8-F692-F27AA199E5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0" name="组合 39">
                    <a:extLst>
                      <a:ext uri="{FF2B5EF4-FFF2-40B4-BE49-F238E27FC236}">
                        <a16:creationId xmlns:a16="http://schemas.microsoft.com/office/drawing/2014/main" id="{29A66345-E50B-799B-D29C-4C9FF4CD47E5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319866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7" name="矩形 46">
                      <a:extLst>
                        <a:ext uri="{FF2B5EF4-FFF2-40B4-BE49-F238E27FC236}">
                          <a16:creationId xmlns:a16="http://schemas.microsoft.com/office/drawing/2014/main" id="{219A49AD-DBE3-FD15-85BF-5A1C0CAC32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8" name="矩形 47">
                      <a:extLst>
                        <a:ext uri="{FF2B5EF4-FFF2-40B4-BE49-F238E27FC236}">
                          <a16:creationId xmlns:a16="http://schemas.microsoft.com/office/drawing/2014/main" id="{05217D6E-7EA4-3378-213E-0D7B2E935B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9" name="矩形 48">
                      <a:extLst>
                        <a:ext uri="{FF2B5EF4-FFF2-40B4-BE49-F238E27FC236}">
                          <a16:creationId xmlns:a16="http://schemas.microsoft.com/office/drawing/2014/main" id="{30E138F8-A5A0-0B0F-0BA7-82D00F6C11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 49">
                      <a:extLst>
                        <a:ext uri="{FF2B5EF4-FFF2-40B4-BE49-F238E27FC236}">
                          <a16:creationId xmlns:a16="http://schemas.microsoft.com/office/drawing/2014/main" id="{7A6A239B-8552-6C3E-CC1C-7BB456D9D2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1" name="矩形 50">
                      <a:extLst>
                        <a:ext uri="{FF2B5EF4-FFF2-40B4-BE49-F238E27FC236}">
                          <a16:creationId xmlns:a16="http://schemas.microsoft.com/office/drawing/2014/main" id="{D3FE3AFB-87D3-FB61-C546-032EA50D3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41" name="组合 40">
                    <a:extLst>
                      <a:ext uri="{FF2B5EF4-FFF2-40B4-BE49-F238E27FC236}">
                        <a16:creationId xmlns:a16="http://schemas.microsoft.com/office/drawing/2014/main" id="{EA04E8FF-5F41-5B02-30BE-9282B2B15EEF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8871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2" name="矩形 41">
                      <a:extLst>
                        <a:ext uri="{FF2B5EF4-FFF2-40B4-BE49-F238E27FC236}">
                          <a16:creationId xmlns:a16="http://schemas.microsoft.com/office/drawing/2014/main" id="{0CC3E290-C2C0-7538-387B-EC6EF073D5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3" name="矩形 42">
                      <a:extLst>
                        <a:ext uri="{FF2B5EF4-FFF2-40B4-BE49-F238E27FC236}">
                          <a16:creationId xmlns:a16="http://schemas.microsoft.com/office/drawing/2014/main" id="{B6FBEC14-40B1-A1CC-A9AF-A5F46AA0234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4" name="矩形 43">
                      <a:extLst>
                        <a:ext uri="{FF2B5EF4-FFF2-40B4-BE49-F238E27FC236}">
                          <a16:creationId xmlns:a16="http://schemas.microsoft.com/office/drawing/2014/main" id="{14EB7B7E-419D-CAA3-743E-8E10E1309A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5" name="矩形 44">
                      <a:extLst>
                        <a:ext uri="{FF2B5EF4-FFF2-40B4-BE49-F238E27FC236}">
                          <a16:creationId xmlns:a16="http://schemas.microsoft.com/office/drawing/2014/main" id="{E577A0D4-97E8-CB20-E446-8BC0225F6B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46" name="矩形 45">
                      <a:extLst>
                        <a:ext uri="{FF2B5EF4-FFF2-40B4-BE49-F238E27FC236}">
                          <a16:creationId xmlns:a16="http://schemas.microsoft.com/office/drawing/2014/main" id="{52916405-D74D-CB50-2248-64D5AA44818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69" name="组合 68">
                  <a:extLst>
                    <a:ext uri="{FF2B5EF4-FFF2-40B4-BE49-F238E27FC236}">
                      <a16:creationId xmlns:a16="http://schemas.microsoft.com/office/drawing/2014/main" id="{09B979D3-FF9D-4967-5AC1-F1499865CD09}"/>
                    </a:ext>
                  </a:extLst>
                </p:cNvPr>
                <p:cNvGrpSpPr/>
                <p:nvPr/>
              </p:nvGrpSpPr>
              <p:grpSpPr>
                <a:xfrm>
                  <a:off x="2599267" y="3429000"/>
                  <a:ext cx="1566335" cy="1566334"/>
                  <a:chOff x="609598" y="618065"/>
                  <a:chExt cx="2836337" cy="2836336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grpSp>
                <p:nvGrpSpPr>
                  <p:cNvPr id="70" name="组合 69">
                    <a:extLst>
                      <a:ext uri="{FF2B5EF4-FFF2-40B4-BE49-F238E27FC236}">
                        <a16:creationId xmlns:a16="http://schemas.microsoft.com/office/drawing/2014/main" id="{9FFB46BD-97D0-53C7-4B71-782A99883047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618065"/>
                    <a:ext cx="2836336" cy="1134536"/>
                    <a:chOff x="609599" y="618065"/>
                    <a:chExt cx="2836336" cy="1134536"/>
                  </a:xfrm>
                  <a:grpFill/>
                </p:grpSpPr>
                <p:grpSp>
                  <p:nvGrpSpPr>
                    <p:cNvPr id="89" name="组合 88">
                      <a:extLst>
                        <a:ext uri="{FF2B5EF4-FFF2-40B4-BE49-F238E27FC236}">
                          <a16:creationId xmlns:a16="http://schemas.microsoft.com/office/drawing/2014/main" id="{9B0EC993-AC3F-E370-72D2-A37822564E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618065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96" name="矩形 95">
                        <a:extLst>
                          <a:ext uri="{FF2B5EF4-FFF2-40B4-BE49-F238E27FC236}">
                            <a16:creationId xmlns:a16="http://schemas.microsoft.com/office/drawing/2014/main" id="{50A429E9-31ED-7806-C540-2182F60EC1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7" name="矩形 96">
                        <a:extLst>
                          <a:ext uri="{FF2B5EF4-FFF2-40B4-BE49-F238E27FC236}">
                            <a16:creationId xmlns:a16="http://schemas.microsoft.com/office/drawing/2014/main" id="{F11EC39B-9C3D-D72F-B92F-34075BBE921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8" name="矩形 97">
                        <a:extLst>
                          <a:ext uri="{FF2B5EF4-FFF2-40B4-BE49-F238E27FC236}">
                            <a16:creationId xmlns:a16="http://schemas.microsoft.com/office/drawing/2014/main" id="{8C720947-080F-0A93-3AAD-F1B3ACE21B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9" name="矩形 98">
                        <a:extLst>
                          <a:ext uri="{FF2B5EF4-FFF2-40B4-BE49-F238E27FC236}">
                            <a16:creationId xmlns:a16="http://schemas.microsoft.com/office/drawing/2014/main" id="{32DA3016-731E-91B9-9B03-AE8A5B3846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00" name="矩形 99">
                        <a:extLst>
                          <a:ext uri="{FF2B5EF4-FFF2-40B4-BE49-F238E27FC236}">
                            <a16:creationId xmlns:a16="http://schemas.microsoft.com/office/drawing/2014/main" id="{4CBDC7B7-4437-FEF2-F1F7-170643C6A93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90" name="组合 89">
                      <a:extLst>
                        <a:ext uri="{FF2B5EF4-FFF2-40B4-BE49-F238E27FC236}">
                          <a16:creationId xmlns:a16="http://schemas.microsoft.com/office/drawing/2014/main" id="{50986270-A226-F7AF-73E7-B313FB8CD01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599" y="1185332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91" name="矩形 90">
                        <a:extLst>
                          <a:ext uri="{FF2B5EF4-FFF2-40B4-BE49-F238E27FC236}">
                            <a16:creationId xmlns:a16="http://schemas.microsoft.com/office/drawing/2014/main" id="{FD8ADC7D-C7A9-CFB7-7C4A-F0793A27A40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2" name="矩形 91">
                        <a:extLst>
                          <a:ext uri="{FF2B5EF4-FFF2-40B4-BE49-F238E27FC236}">
                            <a16:creationId xmlns:a16="http://schemas.microsoft.com/office/drawing/2014/main" id="{7EC4C91E-C887-E219-F9F2-D3EC9AE6629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3" name="矩形 92">
                        <a:extLst>
                          <a:ext uri="{FF2B5EF4-FFF2-40B4-BE49-F238E27FC236}">
                            <a16:creationId xmlns:a16="http://schemas.microsoft.com/office/drawing/2014/main" id="{6EED2BA5-D5B1-119F-2252-AB51EC8359E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4" name="矩形 93">
                        <a:extLst>
                          <a:ext uri="{FF2B5EF4-FFF2-40B4-BE49-F238E27FC236}">
                            <a16:creationId xmlns:a16="http://schemas.microsoft.com/office/drawing/2014/main" id="{7994B6F2-9DD5-62F2-2B5C-DD64C3C735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95" name="矩形 94">
                        <a:extLst>
                          <a:ext uri="{FF2B5EF4-FFF2-40B4-BE49-F238E27FC236}">
                            <a16:creationId xmlns:a16="http://schemas.microsoft.com/office/drawing/2014/main" id="{253FC97E-6BAB-41BD-8DD3-6CDEFDD4A9B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71" name="组合 70">
                    <a:extLst>
                      <a:ext uri="{FF2B5EF4-FFF2-40B4-BE49-F238E27FC236}">
                        <a16:creationId xmlns:a16="http://schemas.microsoft.com/office/drawing/2014/main" id="{F9928B09-53A4-FF29-188B-B2BCAC504E45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752599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84" name="矩形 83">
                      <a:extLst>
                        <a:ext uri="{FF2B5EF4-FFF2-40B4-BE49-F238E27FC236}">
                          <a16:creationId xmlns:a16="http://schemas.microsoft.com/office/drawing/2014/main" id="{17C01AD3-B2A7-9959-F1DA-4A5069A43D3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5" name="矩形 84">
                      <a:extLst>
                        <a:ext uri="{FF2B5EF4-FFF2-40B4-BE49-F238E27FC236}">
                          <a16:creationId xmlns:a16="http://schemas.microsoft.com/office/drawing/2014/main" id="{20A358CA-EFB6-FDF5-C0CD-ED1F4F0FBD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6" name="矩形 85">
                      <a:extLst>
                        <a:ext uri="{FF2B5EF4-FFF2-40B4-BE49-F238E27FC236}">
                          <a16:creationId xmlns:a16="http://schemas.microsoft.com/office/drawing/2014/main" id="{BA8CDD10-420C-F6A1-0133-24BF2C470C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7" name="矩形 86">
                      <a:extLst>
                        <a:ext uri="{FF2B5EF4-FFF2-40B4-BE49-F238E27FC236}">
                          <a16:creationId xmlns:a16="http://schemas.microsoft.com/office/drawing/2014/main" id="{477EFE49-345F-8CD9-8DB0-ACE39C32A9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8" name="矩形 87">
                      <a:extLst>
                        <a:ext uri="{FF2B5EF4-FFF2-40B4-BE49-F238E27FC236}">
                          <a16:creationId xmlns:a16="http://schemas.microsoft.com/office/drawing/2014/main" id="{C83ADF97-7750-A2A7-F8D7-80BF14385C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1A9D0448-48AB-999D-34F3-505A4B2D6B64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319866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79" name="矩形 78">
                      <a:extLst>
                        <a:ext uri="{FF2B5EF4-FFF2-40B4-BE49-F238E27FC236}">
                          <a16:creationId xmlns:a16="http://schemas.microsoft.com/office/drawing/2014/main" id="{EC0E496F-C7DB-19CA-5CFF-70F233B7FB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0" name="矩形 79">
                      <a:extLst>
                        <a:ext uri="{FF2B5EF4-FFF2-40B4-BE49-F238E27FC236}">
                          <a16:creationId xmlns:a16="http://schemas.microsoft.com/office/drawing/2014/main" id="{FE119483-DFC5-5334-36A2-9EB26025E71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1" name="矩形 80">
                      <a:extLst>
                        <a:ext uri="{FF2B5EF4-FFF2-40B4-BE49-F238E27FC236}">
                          <a16:creationId xmlns:a16="http://schemas.microsoft.com/office/drawing/2014/main" id="{E7FD39F1-62C0-5290-F264-3C64950B72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2" name="矩形 81">
                      <a:extLst>
                        <a:ext uri="{FF2B5EF4-FFF2-40B4-BE49-F238E27FC236}">
                          <a16:creationId xmlns:a16="http://schemas.microsoft.com/office/drawing/2014/main" id="{340E90E2-3CBA-E9A1-7F89-3F1BE86F85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83" name="矩形 82">
                      <a:extLst>
                        <a:ext uri="{FF2B5EF4-FFF2-40B4-BE49-F238E27FC236}">
                          <a16:creationId xmlns:a16="http://schemas.microsoft.com/office/drawing/2014/main" id="{B6AD02CF-13FB-7B80-51A3-42E41158D7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80986CB9-1563-76C7-547F-CC5D445FEC79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8871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74" name="矩形 73">
                      <a:extLst>
                        <a:ext uri="{FF2B5EF4-FFF2-40B4-BE49-F238E27FC236}">
                          <a16:creationId xmlns:a16="http://schemas.microsoft.com/office/drawing/2014/main" id="{97F62556-DE13-51E2-66E1-0D23D0CABA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 74">
                      <a:extLst>
                        <a:ext uri="{FF2B5EF4-FFF2-40B4-BE49-F238E27FC236}">
                          <a16:creationId xmlns:a16="http://schemas.microsoft.com/office/drawing/2014/main" id="{C98B0F82-87EB-F1CC-CF5D-46C5909C1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6" name="矩形 75">
                      <a:extLst>
                        <a:ext uri="{FF2B5EF4-FFF2-40B4-BE49-F238E27FC236}">
                          <a16:creationId xmlns:a16="http://schemas.microsoft.com/office/drawing/2014/main" id="{8943C3C9-0046-1387-700A-D2CD43EC29B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7" name="矩形 76">
                      <a:extLst>
                        <a:ext uri="{FF2B5EF4-FFF2-40B4-BE49-F238E27FC236}">
                          <a16:creationId xmlns:a16="http://schemas.microsoft.com/office/drawing/2014/main" id="{43C5B125-0E0B-2E6C-3207-738FFB9EC2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8" name="矩形 77">
                      <a:extLst>
                        <a:ext uri="{FF2B5EF4-FFF2-40B4-BE49-F238E27FC236}">
                          <a16:creationId xmlns:a16="http://schemas.microsoft.com/office/drawing/2014/main" id="{5AC727BD-8D1F-550C-519B-BAE4EABA53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p:grpSp>
              <p:nvGrpSpPr>
                <p:cNvPr id="101" name="组合 100">
                  <a:extLst>
                    <a:ext uri="{FF2B5EF4-FFF2-40B4-BE49-F238E27FC236}">
                      <a16:creationId xmlns:a16="http://schemas.microsoft.com/office/drawing/2014/main" id="{732383C2-0673-817C-9BF4-918E03AF4476}"/>
                    </a:ext>
                  </a:extLst>
                </p:cNvPr>
                <p:cNvGrpSpPr/>
                <p:nvPr/>
              </p:nvGrpSpPr>
              <p:grpSpPr>
                <a:xfrm>
                  <a:off x="2599266" y="1278467"/>
                  <a:ext cx="1566335" cy="1566334"/>
                  <a:chOff x="609598" y="618065"/>
                  <a:chExt cx="2836337" cy="2836336"/>
                </a:xfrm>
                <a:solidFill>
                  <a:schemeClr val="accent4">
                    <a:lumMod val="40000"/>
                    <a:lumOff val="60000"/>
                  </a:schemeClr>
                </a:solidFill>
              </p:grpSpPr>
              <p:grpSp>
                <p:nvGrpSpPr>
                  <p:cNvPr id="102" name="组合 101">
                    <a:extLst>
                      <a:ext uri="{FF2B5EF4-FFF2-40B4-BE49-F238E27FC236}">
                        <a16:creationId xmlns:a16="http://schemas.microsoft.com/office/drawing/2014/main" id="{658422E3-EEE6-C9C3-17D5-7AB0D39E55B1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618065"/>
                    <a:ext cx="2836336" cy="1134536"/>
                    <a:chOff x="609599" y="618065"/>
                    <a:chExt cx="2836336" cy="1134536"/>
                  </a:xfrm>
                  <a:grpFill/>
                </p:grpSpPr>
                <p:grpSp>
                  <p:nvGrpSpPr>
                    <p:cNvPr id="121" name="组合 120">
                      <a:extLst>
                        <a:ext uri="{FF2B5EF4-FFF2-40B4-BE49-F238E27FC236}">
                          <a16:creationId xmlns:a16="http://schemas.microsoft.com/office/drawing/2014/main" id="{004A4E62-1993-DD15-6BC6-587D0424F9E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600" y="618065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299B3E7B-80B1-FAFA-A1EE-5DA9E3D00A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9" name="矩形 128">
                        <a:extLst>
                          <a:ext uri="{FF2B5EF4-FFF2-40B4-BE49-F238E27FC236}">
                            <a16:creationId xmlns:a16="http://schemas.microsoft.com/office/drawing/2014/main" id="{BA557B11-2144-13F6-D23B-94AE142B62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0" name="矩形 129">
                        <a:extLst>
                          <a:ext uri="{FF2B5EF4-FFF2-40B4-BE49-F238E27FC236}">
                            <a16:creationId xmlns:a16="http://schemas.microsoft.com/office/drawing/2014/main" id="{7FDE7573-24D4-EC93-A2F5-41575983B6A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1" name="矩形 130">
                        <a:extLst>
                          <a:ext uri="{FF2B5EF4-FFF2-40B4-BE49-F238E27FC236}">
                            <a16:creationId xmlns:a16="http://schemas.microsoft.com/office/drawing/2014/main" id="{40DF3F22-1DB3-9FF0-0AEF-12BF43DB19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32" name="矩形 131">
                        <a:extLst>
                          <a:ext uri="{FF2B5EF4-FFF2-40B4-BE49-F238E27FC236}">
                            <a16:creationId xmlns:a16="http://schemas.microsoft.com/office/drawing/2014/main" id="{D4ECE239-F33B-38BD-5A61-E05B8B4DD0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  <p:grpSp>
                  <p:nvGrpSpPr>
                    <p:cNvPr id="122" name="组合 121">
                      <a:extLst>
                        <a:ext uri="{FF2B5EF4-FFF2-40B4-BE49-F238E27FC236}">
                          <a16:creationId xmlns:a16="http://schemas.microsoft.com/office/drawing/2014/main" id="{627E2E7D-195B-F36A-4644-608AA9EDE6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09599" y="1185332"/>
                      <a:ext cx="2836335" cy="567269"/>
                      <a:chOff x="609600" y="618065"/>
                      <a:chExt cx="2836335" cy="567269"/>
                    </a:xfrm>
                    <a:grpFill/>
                  </p:grpSpPr>
                  <p:sp>
                    <p:nvSpPr>
                      <p:cNvPr id="123" name="矩形 122">
                        <a:extLst>
                          <a:ext uri="{FF2B5EF4-FFF2-40B4-BE49-F238E27FC236}">
                            <a16:creationId xmlns:a16="http://schemas.microsoft.com/office/drawing/2014/main" id="{1959EAD7-354A-214C-79CB-8737FB79407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09600" y="618067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4" name="矩形 123">
                        <a:extLst>
                          <a:ext uri="{FF2B5EF4-FFF2-40B4-BE49-F238E27FC236}">
                            <a16:creationId xmlns:a16="http://schemas.microsoft.com/office/drawing/2014/main" id="{43B34F23-F4FE-5098-E954-0C9997339B7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76867" y="618066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5" name="矩形 124">
                        <a:extLst>
                          <a:ext uri="{FF2B5EF4-FFF2-40B4-BE49-F238E27FC236}">
                            <a16:creationId xmlns:a16="http://schemas.microsoft.com/office/drawing/2014/main" id="{1E399812-BC00-1AD9-5899-2B4BB6C59BA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44134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6" name="矩形 125">
                        <a:extLst>
                          <a:ext uri="{FF2B5EF4-FFF2-40B4-BE49-F238E27FC236}">
                            <a16:creationId xmlns:a16="http://schemas.microsoft.com/office/drawing/2014/main" id="{934AD986-60C2-D439-5F28-D5BACDFE97D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311401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7" name="矩形 126">
                        <a:extLst>
                          <a:ext uri="{FF2B5EF4-FFF2-40B4-BE49-F238E27FC236}">
                            <a16:creationId xmlns:a16="http://schemas.microsoft.com/office/drawing/2014/main" id="{BF5135A3-B117-16C9-27C2-5BC3A0357F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878668" y="618065"/>
                        <a:ext cx="567267" cy="567267"/>
                      </a:xfrm>
                      <a:prstGeom prst="rect">
                        <a:avLst/>
                      </a:prstGeom>
                      <a:grp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grpSp>
                <p:nvGrpSpPr>
                  <p:cNvPr id="103" name="组合 102">
                    <a:extLst>
                      <a:ext uri="{FF2B5EF4-FFF2-40B4-BE49-F238E27FC236}">
                        <a16:creationId xmlns:a16="http://schemas.microsoft.com/office/drawing/2014/main" id="{1A045144-5D9E-F9E8-E1BF-44A491B54C65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9" y="1752599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116" name="矩形 115">
                      <a:extLst>
                        <a:ext uri="{FF2B5EF4-FFF2-40B4-BE49-F238E27FC236}">
                          <a16:creationId xmlns:a16="http://schemas.microsoft.com/office/drawing/2014/main" id="{4998378C-C6AA-9D2B-F59E-F9D700C89A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7" name="矩形 116">
                      <a:extLst>
                        <a:ext uri="{FF2B5EF4-FFF2-40B4-BE49-F238E27FC236}">
                          <a16:creationId xmlns:a16="http://schemas.microsoft.com/office/drawing/2014/main" id="{0050AABD-7AA5-8C7B-E262-431E1A526A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8" name="矩形 117">
                      <a:extLst>
                        <a:ext uri="{FF2B5EF4-FFF2-40B4-BE49-F238E27FC236}">
                          <a16:creationId xmlns:a16="http://schemas.microsoft.com/office/drawing/2014/main" id="{2FFBC6CD-466E-6FB8-7F2E-34C679950E4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9" name="矩形 118">
                      <a:extLst>
                        <a:ext uri="{FF2B5EF4-FFF2-40B4-BE49-F238E27FC236}">
                          <a16:creationId xmlns:a16="http://schemas.microsoft.com/office/drawing/2014/main" id="{AFCD8A41-75F9-CECA-03A0-C410F70CF0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FCE178F7-5F26-B12E-646B-1559BD630D3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4" name="组合 103">
                    <a:extLst>
                      <a:ext uri="{FF2B5EF4-FFF2-40B4-BE49-F238E27FC236}">
                        <a16:creationId xmlns:a16="http://schemas.microsoft.com/office/drawing/2014/main" id="{28A6FFAC-AE16-8351-5A89-4F1A344171D6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319866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111" name="矩形 110">
                      <a:extLst>
                        <a:ext uri="{FF2B5EF4-FFF2-40B4-BE49-F238E27FC236}">
                          <a16:creationId xmlns:a16="http://schemas.microsoft.com/office/drawing/2014/main" id="{50895462-696F-4D95-2763-A57A8050D4D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2" name="矩形 111">
                      <a:extLst>
                        <a:ext uri="{FF2B5EF4-FFF2-40B4-BE49-F238E27FC236}">
                          <a16:creationId xmlns:a16="http://schemas.microsoft.com/office/drawing/2014/main" id="{90D29F7E-63C7-9597-9330-4543F0B4F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3" name="矩形 112">
                      <a:extLst>
                        <a:ext uri="{FF2B5EF4-FFF2-40B4-BE49-F238E27FC236}">
                          <a16:creationId xmlns:a16="http://schemas.microsoft.com/office/drawing/2014/main" id="{3EF724BF-1340-0A19-FB3C-39BF6CF0B6A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4" name="矩形 113">
                      <a:extLst>
                        <a:ext uri="{FF2B5EF4-FFF2-40B4-BE49-F238E27FC236}">
                          <a16:creationId xmlns:a16="http://schemas.microsoft.com/office/drawing/2014/main" id="{45359E34-470C-17B6-413D-2948EA6D801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5" name="矩形 114">
                      <a:extLst>
                        <a:ext uri="{FF2B5EF4-FFF2-40B4-BE49-F238E27FC236}">
                          <a16:creationId xmlns:a16="http://schemas.microsoft.com/office/drawing/2014/main" id="{B65A4A54-2E22-2CC5-1D57-F7271183E7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grpSp>
                <p:nvGrpSpPr>
                  <p:cNvPr id="105" name="组合 104">
                    <a:extLst>
                      <a:ext uri="{FF2B5EF4-FFF2-40B4-BE49-F238E27FC236}">
                        <a16:creationId xmlns:a16="http://schemas.microsoft.com/office/drawing/2014/main" id="{8C26850F-E48E-E0CE-78B7-CED6CD80C019}"/>
                      </a:ext>
                    </a:extLst>
                  </p:cNvPr>
                  <p:cNvGrpSpPr/>
                  <p:nvPr/>
                </p:nvGrpSpPr>
                <p:grpSpPr>
                  <a:xfrm>
                    <a:off x="609598" y="2887132"/>
                    <a:ext cx="2836335" cy="567269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106" name="矩形 105">
                      <a:extLst>
                        <a:ext uri="{FF2B5EF4-FFF2-40B4-BE49-F238E27FC236}">
                          <a16:creationId xmlns:a16="http://schemas.microsoft.com/office/drawing/2014/main" id="{BD14F026-3BCD-21E8-7CC7-BDCDAC694B3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7" name="矩形 106">
                      <a:extLst>
                        <a:ext uri="{FF2B5EF4-FFF2-40B4-BE49-F238E27FC236}">
                          <a16:creationId xmlns:a16="http://schemas.microsoft.com/office/drawing/2014/main" id="{855E0B3E-5004-79B3-1283-7A20DD7B7C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8" name="矩形 107">
                      <a:extLst>
                        <a:ext uri="{FF2B5EF4-FFF2-40B4-BE49-F238E27FC236}">
                          <a16:creationId xmlns:a16="http://schemas.microsoft.com/office/drawing/2014/main" id="{341A11FD-5E96-8AB9-54D1-D41F28213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09" name="矩形 108">
                      <a:extLst>
                        <a:ext uri="{FF2B5EF4-FFF2-40B4-BE49-F238E27FC236}">
                          <a16:creationId xmlns:a16="http://schemas.microsoft.com/office/drawing/2014/main" id="{F9306D61-C48E-02B0-79E4-FE48B5E13B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110" name="矩形 109">
                      <a:extLst>
                        <a:ext uri="{FF2B5EF4-FFF2-40B4-BE49-F238E27FC236}">
                          <a16:creationId xmlns:a16="http://schemas.microsoft.com/office/drawing/2014/main" id="{20B5BC0C-3A9D-0F82-369A-D278B20A5F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8" name="文本框 357">
                      <a:extLst>
                        <a:ext uri="{FF2B5EF4-FFF2-40B4-BE49-F238E27FC236}">
                          <a16:creationId xmlns:a16="http://schemas.microsoft.com/office/drawing/2014/main" id="{B9F3521B-F5BD-F9C9-FD4E-CA0258C4F9D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1600" y="901700"/>
                      <a:ext cx="18225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Deformation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58" name="文本框 357">
                      <a:extLst>
                        <a:ext uri="{FF2B5EF4-FFF2-40B4-BE49-F238E27FC236}">
                          <a16:creationId xmlns:a16="http://schemas.microsoft.com/office/drawing/2014/main" id="{B9F3521B-F5BD-F9C9-FD4E-CA0258C4F9D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1600" y="901700"/>
                      <a:ext cx="1822550" cy="276999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1338" t="-4444" r="-3010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1" name="文本框 360">
                      <a:extLst>
                        <a:ext uri="{FF2B5EF4-FFF2-40B4-BE49-F238E27FC236}">
                          <a16:creationId xmlns:a16="http://schemas.microsoft.com/office/drawing/2014/main" id="{458D10E6-0635-762A-DE54-7802972D637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101600" y="5103568"/>
                      <a:ext cx="18225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Deformation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dirty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61" name="文本框 360">
                      <a:extLst>
                        <a:ext uri="{FF2B5EF4-FFF2-40B4-BE49-F238E27FC236}">
                          <a16:creationId xmlns:a16="http://schemas.microsoft.com/office/drawing/2014/main" id="{458D10E6-0635-762A-DE54-7802972D637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101600" y="5103568"/>
                      <a:ext cx="1822550" cy="27699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669" t="-2222" r="-2341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2" name="文本框 361">
                      <a:extLst>
                        <a:ext uri="{FF2B5EF4-FFF2-40B4-BE49-F238E27FC236}">
                          <a16:creationId xmlns:a16="http://schemas.microsoft.com/office/drawing/2014/main" id="{1DCBAE79-AFA1-FBE8-5866-FA9856C1D7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6800" y="901699"/>
                      <a:ext cx="21724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Warped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moving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62" name="文本框 361">
                      <a:extLst>
                        <a:ext uri="{FF2B5EF4-FFF2-40B4-BE49-F238E27FC236}">
                          <a16:creationId xmlns:a16="http://schemas.microsoft.com/office/drawing/2014/main" id="{1DCBAE79-AFA1-FBE8-5866-FA9856C1D7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6800" y="901699"/>
                      <a:ext cx="2172454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801" t="-4444" r="-2801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3" name="文本框 362">
                      <a:extLst>
                        <a:ext uri="{FF2B5EF4-FFF2-40B4-BE49-F238E27FC236}">
                          <a16:creationId xmlns:a16="http://schemas.microsoft.com/office/drawing/2014/main" id="{D6180FFE-43EB-26C4-7F9E-D902355B984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0193" y="901699"/>
                      <a:ext cx="140301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riterion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63" name="文本框 362">
                      <a:extLst>
                        <a:ext uri="{FF2B5EF4-FFF2-40B4-BE49-F238E27FC236}">
                          <a16:creationId xmlns:a16="http://schemas.microsoft.com/office/drawing/2014/main" id="{D6180FFE-43EB-26C4-7F9E-D902355B984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0193" y="901699"/>
                      <a:ext cx="1403013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478" t="-4444" r="-5652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4" name="文本框 363">
                      <a:extLst>
                        <a:ext uri="{FF2B5EF4-FFF2-40B4-BE49-F238E27FC236}">
                          <a16:creationId xmlns:a16="http://schemas.microsoft.com/office/drawing/2014/main" id="{2CBF63EE-B3C8-33F0-B7B0-C0A6113C455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36800" y="5103568"/>
                      <a:ext cx="217245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Warped</m:t>
                            </m:r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moving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64" name="文本框 363">
                      <a:extLst>
                        <a:ext uri="{FF2B5EF4-FFF2-40B4-BE49-F238E27FC236}">
                          <a16:creationId xmlns:a16="http://schemas.microsoft.com/office/drawing/2014/main" id="{2CBF63EE-B3C8-33F0-B7B0-C0A6113C455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336800" y="5103568"/>
                      <a:ext cx="2172454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1961" t="-2222" r="-2241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5" name="文本框 364">
                      <a:extLst>
                        <a:ext uri="{FF2B5EF4-FFF2-40B4-BE49-F238E27FC236}">
                          <a16:creationId xmlns:a16="http://schemas.microsoft.com/office/drawing/2014/main" id="{9A231552-1B14-F6C3-237E-15CB720616C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80193" y="5103568"/>
                      <a:ext cx="1375248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C</m:t>
                            </m:r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riterion</m:t>
                            </m:r>
                            <m:r>
                              <a:rPr lang="en-US" altLang="zh-CN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dirty="0" smtClea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sub>
                            </m:s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zh-CN" dirty="0"/>
                    </a:p>
                  </p:txBody>
                </p:sp>
              </mc:Choice>
              <mc:Fallback xmlns="">
                <p:sp>
                  <p:nvSpPr>
                    <p:cNvPr id="365" name="文本框 364">
                      <a:extLst>
                        <a:ext uri="{FF2B5EF4-FFF2-40B4-BE49-F238E27FC236}">
                          <a16:creationId xmlns:a16="http://schemas.microsoft.com/office/drawing/2014/main" id="{9A231552-1B14-F6C3-237E-15CB720616C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80193" y="5103568"/>
                      <a:ext cx="1375248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540" t="-2222" r="-5310" b="-3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394" name="组合 393">
                  <a:extLst>
                    <a:ext uri="{FF2B5EF4-FFF2-40B4-BE49-F238E27FC236}">
                      <a16:creationId xmlns:a16="http://schemas.microsoft.com/office/drawing/2014/main" id="{0A22FD62-CD9D-8EF3-EA35-805BC6852804}"/>
                    </a:ext>
                  </a:extLst>
                </p:cNvPr>
                <p:cNvGrpSpPr/>
                <p:nvPr/>
              </p:nvGrpSpPr>
              <p:grpSpPr>
                <a:xfrm>
                  <a:off x="5198535" y="1278466"/>
                  <a:ext cx="1566333" cy="1566332"/>
                  <a:chOff x="5198535" y="1278466"/>
                  <a:chExt cx="1566333" cy="1566332"/>
                </a:xfrm>
              </p:grpSpPr>
              <p:grpSp>
                <p:nvGrpSpPr>
                  <p:cNvPr id="185" name="组合 184">
                    <a:extLst>
                      <a:ext uri="{FF2B5EF4-FFF2-40B4-BE49-F238E27FC236}">
                        <a16:creationId xmlns:a16="http://schemas.microsoft.com/office/drawing/2014/main" id="{9586B040-A962-BB7C-34C3-D851EAB09C7B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278466"/>
                    <a:ext cx="1566333" cy="313268"/>
                    <a:chOff x="609600" y="618065"/>
                    <a:chExt cx="2836335" cy="56726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192" name="矩形 191">
                      <a:extLst>
                        <a:ext uri="{FF2B5EF4-FFF2-40B4-BE49-F238E27FC236}">
                          <a16:creationId xmlns:a16="http://schemas.microsoft.com/office/drawing/2014/main" id="{AC158344-F34E-3C8D-0825-D2D822965C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3" name="矩形 192">
                      <a:extLst>
                        <a:ext uri="{FF2B5EF4-FFF2-40B4-BE49-F238E27FC236}">
                          <a16:creationId xmlns:a16="http://schemas.microsoft.com/office/drawing/2014/main" id="{7181EDD0-FB0F-5D29-B460-9A4E91154E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4" name="矩形 193">
                      <a:extLst>
                        <a:ext uri="{FF2B5EF4-FFF2-40B4-BE49-F238E27FC236}">
                          <a16:creationId xmlns:a16="http://schemas.microsoft.com/office/drawing/2014/main" id="{B02E402B-CD5F-3BE7-CD7C-7F520DEA4C2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0.61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5" name="矩形 194">
                      <a:extLst>
                        <a:ext uri="{FF2B5EF4-FFF2-40B4-BE49-F238E27FC236}">
                          <a16:creationId xmlns:a16="http://schemas.microsoft.com/office/drawing/2014/main" id="{4BA665DB-A8ED-5EEB-DCDB-5BE1741D7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196" name="矩形 195">
                      <a:extLst>
                        <a:ext uri="{FF2B5EF4-FFF2-40B4-BE49-F238E27FC236}">
                          <a16:creationId xmlns:a16="http://schemas.microsoft.com/office/drawing/2014/main" id="{30309E4D-DA3C-97BD-65BA-879D56F4BE0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0.82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70" name="组合 369">
                    <a:extLst>
                      <a:ext uri="{FF2B5EF4-FFF2-40B4-BE49-F238E27FC236}">
                        <a16:creationId xmlns:a16="http://schemas.microsoft.com/office/drawing/2014/main" id="{0A969E08-80D2-999E-F139-B56B67C33978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591733"/>
                    <a:ext cx="1566333" cy="313268"/>
                    <a:chOff x="609600" y="618065"/>
                    <a:chExt cx="2836335" cy="56726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71" name="矩形 370">
                      <a:extLst>
                        <a:ext uri="{FF2B5EF4-FFF2-40B4-BE49-F238E27FC236}">
                          <a16:creationId xmlns:a16="http://schemas.microsoft.com/office/drawing/2014/main" id="{377183BD-AA20-D8D2-8644-5EFF1005D9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0.18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2" name="矩形 371">
                      <a:extLst>
                        <a:ext uri="{FF2B5EF4-FFF2-40B4-BE49-F238E27FC236}">
                          <a16:creationId xmlns:a16="http://schemas.microsoft.com/office/drawing/2014/main" id="{59FBE61D-3D82-C77F-EAD7-AE94070B0E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0.57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3" name="矩形 372">
                      <a:extLst>
                        <a:ext uri="{FF2B5EF4-FFF2-40B4-BE49-F238E27FC236}">
                          <a16:creationId xmlns:a16="http://schemas.microsoft.com/office/drawing/2014/main" id="{D4189713-B42C-8BEE-40C7-F86BB4C832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0.89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4" name="矩形 373">
                      <a:extLst>
                        <a:ext uri="{FF2B5EF4-FFF2-40B4-BE49-F238E27FC236}">
                          <a16:creationId xmlns:a16="http://schemas.microsoft.com/office/drawing/2014/main" id="{ABF9768F-2713-D89F-9E4C-9169561734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0.98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5" name="矩形 374">
                      <a:extLst>
                        <a:ext uri="{FF2B5EF4-FFF2-40B4-BE49-F238E27FC236}">
                          <a16:creationId xmlns:a16="http://schemas.microsoft.com/office/drawing/2014/main" id="{8B366C82-6F24-4472-878F-ADC04ADA5E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76" name="组合 375">
                    <a:extLst>
                      <a:ext uri="{FF2B5EF4-FFF2-40B4-BE49-F238E27FC236}">
                        <a16:creationId xmlns:a16="http://schemas.microsoft.com/office/drawing/2014/main" id="{C61D401C-DDC6-542F-392D-76AC2E8E952B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904999"/>
                    <a:ext cx="1566333" cy="313268"/>
                    <a:chOff x="609600" y="618065"/>
                    <a:chExt cx="2836335" cy="56726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77" name="矩形 376">
                      <a:extLst>
                        <a:ext uri="{FF2B5EF4-FFF2-40B4-BE49-F238E27FC236}">
                          <a16:creationId xmlns:a16="http://schemas.microsoft.com/office/drawing/2014/main" id="{0983B04C-4D64-0B7F-F231-3A817C2A7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0.26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8" name="矩形 377">
                      <a:extLst>
                        <a:ext uri="{FF2B5EF4-FFF2-40B4-BE49-F238E27FC236}">
                          <a16:creationId xmlns:a16="http://schemas.microsoft.com/office/drawing/2014/main" id="{BD276094-FFE4-EE92-7491-67F6D3E93C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0.25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79" name="矩形 378">
                      <a:extLst>
                        <a:ext uri="{FF2B5EF4-FFF2-40B4-BE49-F238E27FC236}">
                          <a16:creationId xmlns:a16="http://schemas.microsoft.com/office/drawing/2014/main" id="{87586D33-A81E-CCA1-CCE5-23F9E1E279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0.72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0" name="矩形 379">
                      <a:extLst>
                        <a:ext uri="{FF2B5EF4-FFF2-40B4-BE49-F238E27FC236}">
                          <a16:creationId xmlns:a16="http://schemas.microsoft.com/office/drawing/2014/main" id="{69BED122-6713-E7A8-455A-79281E8E40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1" name="矩形 380">
                      <a:extLst>
                        <a:ext uri="{FF2B5EF4-FFF2-40B4-BE49-F238E27FC236}">
                          <a16:creationId xmlns:a16="http://schemas.microsoft.com/office/drawing/2014/main" id="{50967977-AC4D-2944-AF1C-BF66C73527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0.48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82" name="组合 381">
                    <a:extLst>
                      <a:ext uri="{FF2B5EF4-FFF2-40B4-BE49-F238E27FC236}">
                        <a16:creationId xmlns:a16="http://schemas.microsoft.com/office/drawing/2014/main" id="{51C519AE-FFC6-88FA-FA55-85F2816FC876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2218266"/>
                    <a:ext cx="1566333" cy="313268"/>
                    <a:chOff x="609600" y="618065"/>
                    <a:chExt cx="2836335" cy="56726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83" name="矩形 382">
                      <a:extLst>
                        <a:ext uri="{FF2B5EF4-FFF2-40B4-BE49-F238E27FC236}">
                          <a16:creationId xmlns:a16="http://schemas.microsoft.com/office/drawing/2014/main" id="{F8AA8387-CD1D-6D78-ECAC-B2C8547E29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0.51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4" name="矩形 383">
                      <a:extLst>
                        <a:ext uri="{FF2B5EF4-FFF2-40B4-BE49-F238E27FC236}">
                          <a16:creationId xmlns:a16="http://schemas.microsoft.com/office/drawing/2014/main" id="{964541DB-B86E-0E69-AB19-3BA7D8BBFD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5" name="矩形 384">
                      <a:extLst>
                        <a:ext uri="{FF2B5EF4-FFF2-40B4-BE49-F238E27FC236}">
                          <a16:creationId xmlns:a16="http://schemas.microsoft.com/office/drawing/2014/main" id="{2FA4D37A-4E5C-23A3-C2F1-90C01257AFA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6" name="矩形 385">
                      <a:extLst>
                        <a:ext uri="{FF2B5EF4-FFF2-40B4-BE49-F238E27FC236}">
                          <a16:creationId xmlns:a16="http://schemas.microsoft.com/office/drawing/2014/main" id="{25C03F73-5CE9-8F27-2472-29FC7DA83F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0.66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87" name="矩形 386">
                      <a:extLst>
                        <a:ext uri="{FF2B5EF4-FFF2-40B4-BE49-F238E27FC236}">
                          <a16:creationId xmlns:a16="http://schemas.microsoft.com/office/drawing/2014/main" id="{EF8DCC26-475B-5443-B949-C6D6E9583D1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0.52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88" name="组合 387">
                    <a:extLst>
                      <a:ext uri="{FF2B5EF4-FFF2-40B4-BE49-F238E27FC236}">
                        <a16:creationId xmlns:a16="http://schemas.microsoft.com/office/drawing/2014/main" id="{B219677A-2FAC-1C07-F557-EE87D4910C9A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2531530"/>
                    <a:ext cx="1566333" cy="313268"/>
                    <a:chOff x="609600" y="618065"/>
                    <a:chExt cx="2836335" cy="567269"/>
                  </a:xfrm>
                  <a:solidFill>
                    <a:schemeClr val="accent4">
                      <a:lumMod val="60000"/>
                      <a:lumOff val="40000"/>
                    </a:schemeClr>
                  </a:solidFill>
                </p:grpSpPr>
                <p:sp>
                  <p:nvSpPr>
                    <p:cNvPr id="389" name="矩形 388">
                      <a:extLst>
                        <a:ext uri="{FF2B5EF4-FFF2-40B4-BE49-F238E27FC236}">
                          <a16:creationId xmlns:a16="http://schemas.microsoft.com/office/drawing/2014/main" id="{FF755C64-5BDB-5806-6CB1-DAA9F5892D6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0.44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0" name="矩形 389">
                      <a:extLst>
                        <a:ext uri="{FF2B5EF4-FFF2-40B4-BE49-F238E27FC236}">
                          <a16:creationId xmlns:a16="http://schemas.microsoft.com/office/drawing/2014/main" id="{C09B3006-FE3A-869A-1949-ED71937EB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1" name="矩形 390">
                      <a:extLst>
                        <a:ext uri="{FF2B5EF4-FFF2-40B4-BE49-F238E27FC236}">
                          <a16:creationId xmlns:a16="http://schemas.microsoft.com/office/drawing/2014/main" id="{19FF0F87-54FF-27FB-F499-F7DFAEA48AC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2" name="矩形 391">
                      <a:extLst>
                        <a:ext uri="{FF2B5EF4-FFF2-40B4-BE49-F238E27FC236}">
                          <a16:creationId xmlns:a16="http://schemas.microsoft.com/office/drawing/2014/main" id="{E99712DD-3F58-7CCB-4913-8E94770E64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93" name="矩形 392">
                      <a:extLst>
                        <a:ext uri="{FF2B5EF4-FFF2-40B4-BE49-F238E27FC236}">
                          <a16:creationId xmlns:a16="http://schemas.microsoft.com/office/drawing/2014/main" id="{24D2C11C-21E1-4870-1B1E-E3C2EEE4B4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0.39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  <p:grpSp>
              <p:nvGrpSpPr>
                <p:cNvPr id="395" name="组合 394">
                  <a:extLst>
                    <a:ext uri="{FF2B5EF4-FFF2-40B4-BE49-F238E27FC236}">
                      <a16:creationId xmlns:a16="http://schemas.microsoft.com/office/drawing/2014/main" id="{108260F1-2FB8-443E-0095-92BE90CB8115}"/>
                    </a:ext>
                  </a:extLst>
                </p:cNvPr>
                <p:cNvGrpSpPr/>
                <p:nvPr/>
              </p:nvGrpSpPr>
              <p:grpSpPr>
                <a:xfrm>
                  <a:off x="5184650" y="3429001"/>
                  <a:ext cx="1566333" cy="1566332"/>
                  <a:chOff x="5198535" y="1278466"/>
                  <a:chExt cx="1566333" cy="1566332"/>
                </a:xfrm>
                <a:solidFill>
                  <a:schemeClr val="accent1">
                    <a:lumMod val="60000"/>
                    <a:lumOff val="40000"/>
                  </a:schemeClr>
                </a:solidFill>
              </p:grpSpPr>
              <p:grpSp>
                <p:nvGrpSpPr>
                  <p:cNvPr id="396" name="组合 395">
                    <a:extLst>
                      <a:ext uri="{FF2B5EF4-FFF2-40B4-BE49-F238E27FC236}">
                        <a16:creationId xmlns:a16="http://schemas.microsoft.com/office/drawing/2014/main" id="{B7831261-D769-D654-F97A-3CA081037260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278466"/>
                    <a:ext cx="1566333" cy="313268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21" name="矩形 420">
                      <a:extLst>
                        <a:ext uri="{FF2B5EF4-FFF2-40B4-BE49-F238E27FC236}">
                          <a16:creationId xmlns:a16="http://schemas.microsoft.com/office/drawing/2014/main" id="{50C59D65-AF33-0E87-3E6B-CE5F583D18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0.28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2" name="矩形 421">
                      <a:extLst>
                        <a:ext uri="{FF2B5EF4-FFF2-40B4-BE49-F238E27FC236}">
                          <a16:creationId xmlns:a16="http://schemas.microsoft.com/office/drawing/2014/main" id="{4EC7A893-D9E3-1F2D-1545-EAB1E918DB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0.53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3" name="矩形 422">
                      <a:extLst>
                        <a:ext uri="{FF2B5EF4-FFF2-40B4-BE49-F238E27FC236}">
                          <a16:creationId xmlns:a16="http://schemas.microsoft.com/office/drawing/2014/main" id="{264DEFFA-DDD8-B0ED-CD1B-456AE21779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0.69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4" name="矩形 423">
                      <a:extLst>
                        <a:ext uri="{FF2B5EF4-FFF2-40B4-BE49-F238E27FC236}">
                          <a16:creationId xmlns:a16="http://schemas.microsoft.com/office/drawing/2014/main" id="{39FBFC93-7EB9-A1B2-52A8-163708D842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0.96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5" name="矩形 424">
                      <a:extLst>
                        <a:ext uri="{FF2B5EF4-FFF2-40B4-BE49-F238E27FC236}">
                          <a16:creationId xmlns:a16="http://schemas.microsoft.com/office/drawing/2014/main" id="{6555FB93-AF09-D7EE-B438-86626E8674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0.73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7" name="组合 396">
                    <a:extLst>
                      <a:ext uri="{FF2B5EF4-FFF2-40B4-BE49-F238E27FC236}">
                        <a16:creationId xmlns:a16="http://schemas.microsoft.com/office/drawing/2014/main" id="{E7C234A7-20A4-465D-7347-959FD9EDAD3F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591733"/>
                    <a:ext cx="1566333" cy="313268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16" name="矩形 415">
                      <a:extLst>
                        <a:ext uri="{FF2B5EF4-FFF2-40B4-BE49-F238E27FC236}">
                          <a16:creationId xmlns:a16="http://schemas.microsoft.com/office/drawing/2014/main" id="{6B90D4BD-E7DD-0A45-3D44-464FD08DE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0.16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7" name="矩形 416">
                      <a:extLst>
                        <a:ext uri="{FF2B5EF4-FFF2-40B4-BE49-F238E27FC236}">
                          <a16:creationId xmlns:a16="http://schemas.microsoft.com/office/drawing/2014/main" id="{E5841070-71EE-BCAC-4354-9016451CB3E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0.68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8" name="矩形 417">
                      <a:extLst>
                        <a:ext uri="{FF2B5EF4-FFF2-40B4-BE49-F238E27FC236}">
                          <a16:creationId xmlns:a16="http://schemas.microsoft.com/office/drawing/2014/main" id="{26F91176-2CF6-93B5-8937-745AD430843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0.94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9" name="矩形 418">
                      <a:extLst>
                        <a:ext uri="{FF2B5EF4-FFF2-40B4-BE49-F238E27FC236}">
                          <a16:creationId xmlns:a16="http://schemas.microsoft.com/office/drawing/2014/main" id="{BA9DFD06-C7AE-EDCA-E269-1E364EE8949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0.71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20" name="矩形 419">
                      <a:extLst>
                        <a:ext uri="{FF2B5EF4-FFF2-40B4-BE49-F238E27FC236}">
                          <a16:creationId xmlns:a16="http://schemas.microsoft.com/office/drawing/2014/main" id="{022B76D4-627D-A709-AE2B-9768FA172E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8" name="组合 397">
                    <a:extLst>
                      <a:ext uri="{FF2B5EF4-FFF2-40B4-BE49-F238E27FC236}">
                        <a16:creationId xmlns:a16="http://schemas.microsoft.com/office/drawing/2014/main" id="{4230EB5E-D7B9-37DF-1EC0-7E2BCFA23D0E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1904999"/>
                    <a:ext cx="1566333" cy="313268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11" name="矩形 410">
                      <a:extLst>
                        <a:ext uri="{FF2B5EF4-FFF2-40B4-BE49-F238E27FC236}">
                          <a16:creationId xmlns:a16="http://schemas.microsoft.com/office/drawing/2014/main" id="{2F6C8562-A2FB-7AC3-4B7B-7EF4A5D3E78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0.09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2" name="矩形 411">
                      <a:extLst>
                        <a:ext uri="{FF2B5EF4-FFF2-40B4-BE49-F238E27FC236}">
                          <a16:creationId xmlns:a16="http://schemas.microsoft.com/office/drawing/2014/main" id="{4D63603C-2471-810A-1714-475A5873EE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0.42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3" name="矩形 412">
                      <a:extLst>
                        <a:ext uri="{FF2B5EF4-FFF2-40B4-BE49-F238E27FC236}">
                          <a16:creationId xmlns:a16="http://schemas.microsoft.com/office/drawing/2014/main" id="{5858B8CD-6A03-803C-9ECF-1B9BF3B2F1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0.88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4" name="矩形 413">
                      <a:extLst>
                        <a:ext uri="{FF2B5EF4-FFF2-40B4-BE49-F238E27FC236}">
                          <a16:creationId xmlns:a16="http://schemas.microsoft.com/office/drawing/2014/main" id="{146EB34C-7359-B281-37C8-A92EC9FC089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0.83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5" name="矩形 414">
                      <a:extLst>
                        <a:ext uri="{FF2B5EF4-FFF2-40B4-BE49-F238E27FC236}">
                          <a16:creationId xmlns:a16="http://schemas.microsoft.com/office/drawing/2014/main" id="{C4453265-D550-A16E-64F8-554A2908F0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0.34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399" name="组合 398">
                    <a:extLst>
                      <a:ext uri="{FF2B5EF4-FFF2-40B4-BE49-F238E27FC236}">
                        <a16:creationId xmlns:a16="http://schemas.microsoft.com/office/drawing/2014/main" id="{B96583B8-21EA-7E3A-1677-B431B232EEDE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2218266"/>
                    <a:ext cx="1566333" cy="313268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06" name="矩形 405">
                      <a:extLst>
                        <a:ext uri="{FF2B5EF4-FFF2-40B4-BE49-F238E27FC236}">
                          <a16:creationId xmlns:a16="http://schemas.microsoft.com/office/drawing/2014/main" id="{DC0D5532-BA78-4B16-C985-EBD718A01E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0.12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7" name="矩形 406">
                      <a:extLst>
                        <a:ext uri="{FF2B5EF4-FFF2-40B4-BE49-F238E27FC236}">
                          <a16:creationId xmlns:a16="http://schemas.microsoft.com/office/drawing/2014/main" id="{A010D9A9-61CF-A67B-3F98-06742716F2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8" name="矩形 407">
                      <a:extLst>
                        <a:ext uri="{FF2B5EF4-FFF2-40B4-BE49-F238E27FC236}">
                          <a16:creationId xmlns:a16="http://schemas.microsoft.com/office/drawing/2014/main" id="{293C319A-0DDF-06D2-652E-2BD9FA1938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0.38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9" name="矩形 408">
                      <a:extLst>
                        <a:ext uri="{FF2B5EF4-FFF2-40B4-BE49-F238E27FC236}">
                          <a16:creationId xmlns:a16="http://schemas.microsoft.com/office/drawing/2014/main" id="{7E01112E-1863-4DF9-713C-2E2C38A5F6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0.67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10" name="矩形 409">
                      <a:extLst>
                        <a:ext uri="{FF2B5EF4-FFF2-40B4-BE49-F238E27FC236}">
                          <a16:creationId xmlns:a16="http://schemas.microsoft.com/office/drawing/2014/main" id="{AB593FEE-8149-08A2-74D1-5BA68B8F6BD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0.72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400" name="组合 399">
                    <a:extLst>
                      <a:ext uri="{FF2B5EF4-FFF2-40B4-BE49-F238E27FC236}">
                        <a16:creationId xmlns:a16="http://schemas.microsoft.com/office/drawing/2014/main" id="{0DD62305-E7DC-F496-B0A9-84E8B09A68B0}"/>
                      </a:ext>
                    </a:extLst>
                  </p:cNvPr>
                  <p:cNvGrpSpPr/>
                  <p:nvPr/>
                </p:nvGrpSpPr>
                <p:grpSpPr>
                  <a:xfrm>
                    <a:off x="5198535" y="2531530"/>
                    <a:ext cx="1566333" cy="313268"/>
                    <a:chOff x="609600" y="618065"/>
                    <a:chExt cx="2836335" cy="567269"/>
                  </a:xfrm>
                  <a:grpFill/>
                </p:grpSpPr>
                <p:sp>
                  <p:nvSpPr>
                    <p:cNvPr id="401" name="矩形 400">
                      <a:extLst>
                        <a:ext uri="{FF2B5EF4-FFF2-40B4-BE49-F238E27FC236}">
                          <a16:creationId xmlns:a16="http://schemas.microsoft.com/office/drawing/2014/main" id="{781E73B1-5D2F-F711-A5A8-04311F974D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9600" y="618067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8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2" name="矩形 401">
                      <a:extLst>
                        <a:ext uri="{FF2B5EF4-FFF2-40B4-BE49-F238E27FC236}">
                          <a16:creationId xmlns:a16="http://schemas.microsoft.com/office/drawing/2014/main" id="{BCADDFA8-6A76-F409-197A-34E8429903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76867" y="618066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0.21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3" name="矩形 402">
                      <a:extLst>
                        <a:ext uri="{FF2B5EF4-FFF2-40B4-BE49-F238E27FC236}">
                          <a16:creationId xmlns:a16="http://schemas.microsoft.com/office/drawing/2014/main" id="{8612B25D-F6DC-3E96-2E4E-7B90FB00F86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744134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0.19</a:t>
                      </a:r>
                      <a:endParaRPr lang="zh-CN" altLang="en-US" sz="4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4" name="矩形 403">
                      <a:extLst>
                        <a:ext uri="{FF2B5EF4-FFF2-40B4-BE49-F238E27FC236}">
                          <a16:creationId xmlns:a16="http://schemas.microsoft.com/office/drawing/2014/main" id="{20720486-4F26-CF79-259E-120EEC45E1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311401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0.36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405" name="矩形 404">
                      <a:extLst>
                        <a:ext uri="{FF2B5EF4-FFF2-40B4-BE49-F238E27FC236}">
                          <a16:creationId xmlns:a16="http://schemas.microsoft.com/office/drawing/2014/main" id="{28DE6D5C-3AA5-5208-AC92-CD0F0361485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8668" y="618065"/>
                      <a:ext cx="567267" cy="567267"/>
                    </a:xfrm>
                    <a:prstGeom prst="rect">
                      <a:avLst/>
                    </a:prstGeom>
                    <a:grp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500" b="1" dirty="0">
                          <a:solidFill>
                            <a:schemeClr val="tx1"/>
                          </a:solidFill>
                        </a:rPr>
                        <a:t>0.47</a:t>
                      </a:r>
                      <a:endParaRPr lang="zh-CN" altLang="en-US" sz="500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427" name="组合 426">
                <a:extLst>
                  <a:ext uri="{FF2B5EF4-FFF2-40B4-BE49-F238E27FC236}">
                    <a16:creationId xmlns:a16="http://schemas.microsoft.com/office/drawing/2014/main" id="{BD52704A-0AF6-1E47-AB24-70AAF169A264}"/>
                  </a:ext>
                </a:extLst>
              </p:cNvPr>
              <p:cNvGrpSpPr/>
              <p:nvPr/>
            </p:nvGrpSpPr>
            <p:grpSpPr>
              <a:xfrm>
                <a:off x="8054601" y="2265363"/>
                <a:ext cx="1566333" cy="1566332"/>
                <a:chOff x="5198535" y="1278466"/>
                <a:chExt cx="1566333" cy="1566332"/>
              </a:xfrm>
              <a:solidFill>
                <a:schemeClr val="accent6">
                  <a:lumMod val="60000"/>
                  <a:lumOff val="40000"/>
                </a:schemeClr>
              </a:solidFill>
            </p:grpSpPr>
            <p:grpSp>
              <p:nvGrpSpPr>
                <p:cNvPr id="428" name="组合 427">
                  <a:extLst>
                    <a:ext uri="{FF2B5EF4-FFF2-40B4-BE49-F238E27FC236}">
                      <a16:creationId xmlns:a16="http://schemas.microsoft.com/office/drawing/2014/main" id="{6C196F40-CB46-1439-67B2-46EF9D3BA0C3}"/>
                    </a:ext>
                  </a:extLst>
                </p:cNvPr>
                <p:cNvGrpSpPr/>
                <p:nvPr/>
              </p:nvGrpSpPr>
              <p:grpSpPr>
                <a:xfrm>
                  <a:off x="5198535" y="1278466"/>
                  <a:ext cx="1566333" cy="313268"/>
                  <a:chOff x="609600" y="618065"/>
                  <a:chExt cx="2836335" cy="567269"/>
                </a:xfrm>
                <a:grpFill/>
              </p:grpSpPr>
              <p:sp>
                <p:nvSpPr>
                  <p:cNvPr id="453" name="矩形 452">
                    <a:extLst>
                      <a:ext uri="{FF2B5EF4-FFF2-40B4-BE49-F238E27FC236}">
                        <a16:creationId xmlns:a16="http://schemas.microsoft.com/office/drawing/2014/main" id="{E214ECBB-DB34-6ED5-B493-57D4B8F35EBB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4" name="矩形 453">
                    <a:extLst>
                      <a:ext uri="{FF2B5EF4-FFF2-40B4-BE49-F238E27FC236}">
                        <a16:creationId xmlns:a16="http://schemas.microsoft.com/office/drawing/2014/main" id="{4911DD5A-BFBE-4C23-8EB5-E6426C08F20A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5" name="矩形 454">
                    <a:extLst>
                      <a:ext uri="{FF2B5EF4-FFF2-40B4-BE49-F238E27FC236}">
                        <a16:creationId xmlns:a16="http://schemas.microsoft.com/office/drawing/2014/main" id="{DBCE0755-2CB2-9810-85DC-35B0DC2C8335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6" name="矩形 455">
                    <a:extLst>
                      <a:ext uri="{FF2B5EF4-FFF2-40B4-BE49-F238E27FC236}">
                        <a16:creationId xmlns:a16="http://schemas.microsoft.com/office/drawing/2014/main" id="{8DFC5FCB-3859-1FAF-3DE6-D98B2846615E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7" name="矩形 456">
                    <a:extLst>
                      <a:ext uri="{FF2B5EF4-FFF2-40B4-BE49-F238E27FC236}">
                        <a16:creationId xmlns:a16="http://schemas.microsoft.com/office/drawing/2014/main" id="{024F29C1-3FE3-F765-B290-7A399CDDD6C0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29" name="组合 428">
                  <a:extLst>
                    <a:ext uri="{FF2B5EF4-FFF2-40B4-BE49-F238E27FC236}">
                      <a16:creationId xmlns:a16="http://schemas.microsoft.com/office/drawing/2014/main" id="{F2203C2D-69AC-3366-F592-74A5588E3F12}"/>
                    </a:ext>
                  </a:extLst>
                </p:cNvPr>
                <p:cNvGrpSpPr/>
                <p:nvPr/>
              </p:nvGrpSpPr>
              <p:grpSpPr>
                <a:xfrm>
                  <a:off x="5198535" y="1591733"/>
                  <a:ext cx="1566333" cy="313268"/>
                  <a:chOff x="609600" y="618065"/>
                  <a:chExt cx="2836335" cy="567269"/>
                </a:xfrm>
                <a:grpFill/>
              </p:grpSpPr>
              <p:sp>
                <p:nvSpPr>
                  <p:cNvPr id="448" name="矩形 447">
                    <a:extLst>
                      <a:ext uri="{FF2B5EF4-FFF2-40B4-BE49-F238E27FC236}">
                        <a16:creationId xmlns:a16="http://schemas.microsoft.com/office/drawing/2014/main" id="{5AC2AC53-0716-8479-6612-30BC852763D5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9" name="矩形 448">
                    <a:extLst>
                      <a:ext uri="{FF2B5EF4-FFF2-40B4-BE49-F238E27FC236}">
                        <a16:creationId xmlns:a16="http://schemas.microsoft.com/office/drawing/2014/main" id="{DECF62A0-F7CF-A00A-364E-CB80AE70F8DD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0" name="矩形 449">
                    <a:extLst>
                      <a:ext uri="{FF2B5EF4-FFF2-40B4-BE49-F238E27FC236}">
                        <a16:creationId xmlns:a16="http://schemas.microsoft.com/office/drawing/2014/main" id="{9AE7D59B-2B16-D991-D52E-9AF3F756F60E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1" name="矩形 450">
                    <a:extLst>
                      <a:ext uri="{FF2B5EF4-FFF2-40B4-BE49-F238E27FC236}">
                        <a16:creationId xmlns:a16="http://schemas.microsoft.com/office/drawing/2014/main" id="{DB61958D-C72F-8506-56A4-0CADF5CD65B8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52" name="矩形 451">
                    <a:extLst>
                      <a:ext uri="{FF2B5EF4-FFF2-40B4-BE49-F238E27FC236}">
                        <a16:creationId xmlns:a16="http://schemas.microsoft.com/office/drawing/2014/main" id="{E8362286-E9B1-6388-75F3-D0B0E211062C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0" name="组合 429">
                  <a:extLst>
                    <a:ext uri="{FF2B5EF4-FFF2-40B4-BE49-F238E27FC236}">
                      <a16:creationId xmlns:a16="http://schemas.microsoft.com/office/drawing/2014/main" id="{A6B1B795-6A1E-0AE8-91DC-4B5BA393DD4E}"/>
                    </a:ext>
                  </a:extLst>
                </p:cNvPr>
                <p:cNvGrpSpPr/>
                <p:nvPr/>
              </p:nvGrpSpPr>
              <p:grpSpPr>
                <a:xfrm>
                  <a:off x="5198535" y="1904999"/>
                  <a:ext cx="1566333" cy="313268"/>
                  <a:chOff x="609600" y="618065"/>
                  <a:chExt cx="2836335" cy="567269"/>
                </a:xfrm>
                <a:grpFill/>
              </p:grpSpPr>
              <p:sp>
                <p:nvSpPr>
                  <p:cNvPr id="443" name="矩形 442">
                    <a:extLst>
                      <a:ext uri="{FF2B5EF4-FFF2-40B4-BE49-F238E27FC236}">
                        <a16:creationId xmlns:a16="http://schemas.microsoft.com/office/drawing/2014/main" id="{8883BA85-0334-E5B9-73FD-A539817C8C9C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4" name="矩形 443">
                    <a:extLst>
                      <a:ext uri="{FF2B5EF4-FFF2-40B4-BE49-F238E27FC236}">
                        <a16:creationId xmlns:a16="http://schemas.microsoft.com/office/drawing/2014/main" id="{1C7D116F-2004-FEBF-5C98-D6C3B7D80574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5" name="矩形 444">
                    <a:extLst>
                      <a:ext uri="{FF2B5EF4-FFF2-40B4-BE49-F238E27FC236}">
                        <a16:creationId xmlns:a16="http://schemas.microsoft.com/office/drawing/2014/main" id="{32A3C3FA-F012-DE1D-F735-F614865750DB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6" name="矩形 445">
                    <a:extLst>
                      <a:ext uri="{FF2B5EF4-FFF2-40B4-BE49-F238E27FC236}">
                        <a16:creationId xmlns:a16="http://schemas.microsoft.com/office/drawing/2014/main" id="{C8E25336-E21A-96CE-2060-6046D638E3A5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7" name="矩形 446">
                    <a:extLst>
                      <a:ext uri="{FF2B5EF4-FFF2-40B4-BE49-F238E27FC236}">
                        <a16:creationId xmlns:a16="http://schemas.microsoft.com/office/drawing/2014/main" id="{F62308B6-4B05-2FDB-AFBC-AF46B530C85F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1" name="组合 430">
                  <a:extLst>
                    <a:ext uri="{FF2B5EF4-FFF2-40B4-BE49-F238E27FC236}">
                      <a16:creationId xmlns:a16="http://schemas.microsoft.com/office/drawing/2014/main" id="{7BFF904F-8066-CAA8-446B-ABB62884D5F4}"/>
                    </a:ext>
                  </a:extLst>
                </p:cNvPr>
                <p:cNvGrpSpPr/>
                <p:nvPr/>
              </p:nvGrpSpPr>
              <p:grpSpPr>
                <a:xfrm>
                  <a:off x="5198535" y="2218266"/>
                  <a:ext cx="1566333" cy="313268"/>
                  <a:chOff x="609600" y="618065"/>
                  <a:chExt cx="2836335" cy="567269"/>
                </a:xfrm>
                <a:grpFill/>
              </p:grpSpPr>
              <p:sp>
                <p:nvSpPr>
                  <p:cNvPr id="438" name="矩形 437">
                    <a:extLst>
                      <a:ext uri="{FF2B5EF4-FFF2-40B4-BE49-F238E27FC236}">
                        <a16:creationId xmlns:a16="http://schemas.microsoft.com/office/drawing/2014/main" id="{A692CB46-DCC6-13E7-DE27-592A44B875E9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9" name="矩形 438">
                    <a:extLst>
                      <a:ext uri="{FF2B5EF4-FFF2-40B4-BE49-F238E27FC236}">
                        <a16:creationId xmlns:a16="http://schemas.microsoft.com/office/drawing/2014/main" id="{37D38F66-C0E9-AC66-DE50-0808B18C0FE7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0" name="矩形 439">
                    <a:extLst>
                      <a:ext uri="{FF2B5EF4-FFF2-40B4-BE49-F238E27FC236}">
                        <a16:creationId xmlns:a16="http://schemas.microsoft.com/office/drawing/2014/main" id="{E1C0BC80-ECF7-6F7F-D520-ACD1AFDD6405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1" name="矩形 440">
                    <a:extLst>
                      <a:ext uri="{FF2B5EF4-FFF2-40B4-BE49-F238E27FC236}">
                        <a16:creationId xmlns:a16="http://schemas.microsoft.com/office/drawing/2014/main" id="{F3D5BF10-CB23-D228-3936-9B4A69A3C046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42" name="矩形 441">
                    <a:extLst>
                      <a:ext uri="{FF2B5EF4-FFF2-40B4-BE49-F238E27FC236}">
                        <a16:creationId xmlns:a16="http://schemas.microsoft.com/office/drawing/2014/main" id="{C6AF9DFB-E1DF-8B63-6621-A19CAAAC26E7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432" name="组合 431">
                  <a:extLst>
                    <a:ext uri="{FF2B5EF4-FFF2-40B4-BE49-F238E27FC236}">
                      <a16:creationId xmlns:a16="http://schemas.microsoft.com/office/drawing/2014/main" id="{5153AF51-891E-1FED-683B-87D1DE658D7A}"/>
                    </a:ext>
                  </a:extLst>
                </p:cNvPr>
                <p:cNvGrpSpPr/>
                <p:nvPr/>
              </p:nvGrpSpPr>
              <p:grpSpPr>
                <a:xfrm>
                  <a:off x="5198535" y="2531530"/>
                  <a:ext cx="1566333" cy="313268"/>
                  <a:chOff x="609600" y="618065"/>
                  <a:chExt cx="2836335" cy="567269"/>
                </a:xfrm>
                <a:grpFill/>
              </p:grpSpPr>
              <p:sp>
                <p:nvSpPr>
                  <p:cNvPr id="433" name="矩形 432">
                    <a:extLst>
                      <a:ext uri="{FF2B5EF4-FFF2-40B4-BE49-F238E27FC236}">
                        <a16:creationId xmlns:a16="http://schemas.microsoft.com/office/drawing/2014/main" id="{3C080D92-2703-5CCF-1A98-8421568597D7}"/>
                      </a:ext>
                    </a:extLst>
                  </p:cNvPr>
                  <p:cNvSpPr/>
                  <p:nvPr/>
                </p:nvSpPr>
                <p:spPr>
                  <a:xfrm>
                    <a:off x="609600" y="618067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20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4" name="矩形 433">
                    <a:extLst>
                      <a:ext uri="{FF2B5EF4-FFF2-40B4-BE49-F238E27FC236}">
                        <a16:creationId xmlns:a16="http://schemas.microsoft.com/office/drawing/2014/main" id="{4BE1878C-4F03-C0D1-97D2-65E3062DD6A8}"/>
                      </a:ext>
                    </a:extLst>
                  </p:cNvPr>
                  <p:cNvSpPr/>
                  <p:nvPr/>
                </p:nvSpPr>
                <p:spPr>
                  <a:xfrm>
                    <a:off x="1176867" y="618066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5" name="矩形 434">
                    <a:extLst>
                      <a:ext uri="{FF2B5EF4-FFF2-40B4-BE49-F238E27FC236}">
                        <a16:creationId xmlns:a16="http://schemas.microsoft.com/office/drawing/2014/main" id="{A0AA0DCA-FA93-F484-B09E-027DD3645235}"/>
                      </a:ext>
                    </a:extLst>
                  </p:cNvPr>
                  <p:cNvSpPr/>
                  <p:nvPr/>
                </p:nvSpPr>
                <p:spPr>
                  <a:xfrm>
                    <a:off x="1744134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6" name="矩形 435">
                    <a:extLst>
                      <a:ext uri="{FF2B5EF4-FFF2-40B4-BE49-F238E27FC236}">
                        <a16:creationId xmlns:a16="http://schemas.microsoft.com/office/drawing/2014/main" id="{BC7FB049-E6D3-D62F-4D9A-CA745F2FDE1D}"/>
                      </a:ext>
                    </a:extLst>
                  </p:cNvPr>
                  <p:cNvSpPr/>
                  <p:nvPr/>
                </p:nvSpPr>
                <p:spPr>
                  <a:xfrm>
                    <a:off x="2311401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0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437" name="矩形 436">
                    <a:extLst>
                      <a:ext uri="{FF2B5EF4-FFF2-40B4-BE49-F238E27FC236}">
                        <a16:creationId xmlns:a16="http://schemas.microsoft.com/office/drawing/2014/main" id="{3FE1B11E-DC99-1E53-D15A-EB266D0C9C89}"/>
                      </a:ext>
                    </a:extLst>
                  </p:cNvPr>
                  <p:cNvSpPr/>
                  <p:nvPr/>
                </p:nvSpPr>
                <p:spPr>
                  <a:xfrm>
                    <a:off x="2878668" y="618065"/>
                    <a:ext cx="567267" cy="567267"/>
                  </a:xfrm>
                  <a:prstGeom prst="rect">
                    <a:avLst/>
                  </a:prstGeom>
                  <a:grp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400" b="1" dirty="0">
                        <a:solidFill>
                          <a:schemeClr val="tx1"/>
                        </a:solidFill>
                      </a:rPr>
                      <a:t>1</a:t>
                    </a:r>
                    <a:endParaRPr lang="zh-CN" altLang="en-US" sz="1400" b="1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459" name="箭头: 右 458">
                <a:extLst>
                  <a:ext uri="{FF2B5EF4-FFF2-40B4-BE49-F238E27FC236}">
                    <a16:creationId xmlns:a16="http://schemas.microsoft.com/office/drawing/2014/main" id="{3C738401-402C-2843-BE5A-84D5635AB399}"/>
                  </a:ext>
                </a:extLst>
              </p:cNvPr>
              <p:cNvSpPr/>
              <p:nvPr/>
            </p:nvSpPr>
            <p:spPr>
              <a:xfrm>
                <a:off x="1725866" y="1847036"/>
                <a:ext cx="1022250" cy="8653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0" name="箭头: 右 459">
                <a:extLst>
                  <a:ext uri="{FF2B5EF4-FFF2-40B4-BE49-F238E27FC236}">
                    <a16:creationId xmlns:a16="http://schemas.microsoft.com/office/drawing/2014/main" id="{07E5A043-CEAF-05EA-B202-3834A7643937}"/>
                  </a:ext>
                </a:extLst>
              </p:cNvPr>
              <p:cNvSpPr/>
              <p:nvPr/>
            </p:nvSpPr>
            <p:spPr>
              <a:xfrm>
                <a:off x="1719516" y="4076944"/>
                <a:ext cx="1022250" cy="8653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1" name="箭头: 右 460">
                <a:extLst>
                  <a:ext uri="{FF2B5EF4-FFF2-40B4-BE49-F238E27FC236}">
                    <a16:creationId xmlns:a16="http://schemas.microsoft.com/office/drawing/2014/main" id="{7B305D6F-5700-9B79-4F48-AFDC8DBE8110}"/>
                  </a:ext>
                </a:extLst>
              </p:cNvPr>
              <p:cNvSpPr/>
              <p:nvPr/>
            </p:nvSpPr>
            <p:spPr>
              <a:xfrm>
                <a:off x="4307141" y="1847035"/>
                <a:ext cx="1022250" cy="8653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62" name="箭头: 右 461">
                <a:extLst>
                  <a:ext uri="{FF2B5EF4-FFF2-40B4-BE49-F238E27FC236}">
                    <a16:creationId xmlns:a16="http://schemas.microsoft.com/office/drawing/2014/main" id="{D22923BF-C9FA-DFE3-FAD2-E26CECE06CB8}"/>
                  </a:ext>
                </a:extLst>
              </p:cNvPr>
              <p:cNvSpPr/>
              <p:nvPr/>
            </p:nvSpPr>
            <p:spPr>
              <a:xfrm>
                <a:off x="4307141" y="4076944"/>
                <a:ext cx="1022250" cy="86539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3" name="文本框 462">
                    <a:extLst>
                      <a:ext uri="{FF2B5EF4-FFF2-40B4-BE49-F238E27FC236}">
                        <a16:creationId xmlns:a16="http://schemas.microsoft.com/office/drawing/2014/main" id="{A8F0A4E3-1AB2-652D-4876-94C6D45AAED1}"/>
                      </a:ext>
                    </a:extLst>
                  </p:cNvPr>
                  <p:cNvSpPr txBox="1"/>
                  <p:nvPr/>
                </p:nvSpPr>
                <p:spPr>
                  <a:xfrm>
                    <a:off x="1858488" y="1570036"/>
                    <a:ext cx="74430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3" name="文本框 462">
                    <a:extLst>
                      <a:ext uri="{FF2B5EF4-FFF2-40B4-BE49-F238E27FC236}">
                        <a16:creationId xmlns:a16="http://schemas.microsoft.com/office/drawing/2014/main" id="{A8F0A4E3-1AB2-652D-4876-94C6D45AA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8488" y="1570036"/>
                    <a:ext cx="744306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557" r="-82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4" name="文本框 463">
                    <a:extLst>
                      <a:ext uri="{FF2B5EF4-FFF2-40B4-BE49-F238E27FC236}">
                        <a16:creationId xmlns:a16="http://schemas.microsoft.com/office/drawing/2014/main" id="{8493E56F-EC94-28BC-951B-C80EA47E7F02}"/>
                      </a:ext>
                    </a:extLst>
                  </p:cNvPr>
                  <p:cNvSpPr txBox="1"/>
                  <p:nvPr/>
                </p:nvSpPr>
                <p:spPr>
                  <a:xfrm>
                    <a:off x="1858488" y="3799944"/>
                    <a:ext cx="71654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4" name="文本框 463">
                    <a:extLst>
                      <a:ext uri="{FF2B5EF4-FFF2-40B4-BE49-F238E27FC236}">
                        <a16:creationId xmlns:a16="http://schemas.microsoft.com/office/drawing/2014/main" id="{8493E56F-EC94-28BC-951B-C80EA47E7F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58488" y="3799944"/>
                    <a:ext cx="716543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6838" r="-170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5" name="文本框 464">
                    <a:extLst>
                      <a:ext uri="{FF2B5EF4-FFF2-40B4-BE49-F238E27FC236}">
                        <a16:creationId xmlns:a16="http://schemas.microsoft.com/office/drawing/2014/main" id="{A558ECB3-A92B-EE43-EB5B-6FBB5C6D4DC5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507" y="1570036"/>
                    <a:ext cx="95551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5" name="文本框 464">
                    <a:extLst>
                      <a:ext uri="{FF2B5EF4-FFF2-40B4-BE49-F238E27FC236}">
                        <a16:creationId xmlns:a16="http://schemas.microsoft.com/office/drawing/2014/main" id="{A558ECB3-A92B-EE43-EB5B-6FBB5C6D4D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507" y="1570036"/>
                    <a:ext cx="955518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459" t="-4444" r="-7643" b="-3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6" name="文本框 465">
                    <a:extLst>
                      <a:ext uri="{FF2B5EF4-FFF2-40B4-BE49-F238E27FC236}">
                        <a16:creationId xmlns:a16="http://schemas.microsoft.com/office/drawing/2014/main" id="{3B2C4FDD-EED8-48ED-625D-C7441388B4F2}"/>
                      </a:ext>
                    </a:extLst>
                  </p:cNvPr>
                  <p:cNvSpPr txBox="1"/>
                  <p:nvPr/>
                </p:nvSpPr>
                <p:spPr>
                  <a:xfrm>
                    <a:off x="4340507" y="3799944"/>
                    <a:ext cx="92775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66" name="文本框 465">
                    <a:extLst>
                      <a:ext uri="{FF2B5EF4-FFF2-40B4-BE49-F238E27FC236}">
                        <a16:creationId xmlns:a16="http://schemas.microsoft.com/office/drawing/2014/main" id="{3B2C4FDD-EED8-48ED-625D-C7441388B4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0507" y="3799944"/>
                    <a:ext cx="92775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605" t="-2174" r="-8553" b="-3260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1" name="直接连接符 470">
                <a:extLst>
                  <a:ext uri="{FF2B5EF4-FFF2-40B4-BE49-F238E27FC236}">
                    <a16:creationId xmlns:a16="http://schemas.microsoft.com/office/drawing/2014/main" id="{F57D84D5-9F16-57E2-08B7-3E36D2A755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15834" y="1896003"/>
                <a:ext cx="15187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2" name="直接连接符 471">
                <a:extLst>
                  <a:ext uri="{FF2B5EF4-FFF2-40B4-BE49-F238E27FC236}">
                    <a16:creationId xmlns:a16="http://schemas.microsoft.com/office/drawing/2014/main" id="{B7857221-E0ED-B6B4-098E-223D759734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97843" y="4117566"/>
                <a:ext cx="14922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3" name="直接连接符 472">
                <a:extLst>
                  <a:ext uri="{FF2B5EF4-FFF2-40B4-BE49-F238E27FC236}">
                    <a16:creationId xmlns:a16="http://schemas.microsoft.com/office/drawing/2014/main" id="{42E9FEE3-7B69-BA3F-2034-617F935321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38334" y="1916499"/>
                <a:ext cx="0" cy="2227262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7" name="文本框 486">
                    <a:extLst>
                      <a:ext uri="{FF2B5EF4-FFF2-40B4-BE49-F238E27FC236}">
                        <a16:creationId xmlns:a16="http://schemas.microsoft.com/office/drawing/2014/main" id="{648902E4-3656-C2BF-21E2-37DF49712D09}"/>
                      </a:ext>
                    </a:extLst>
                  </p:cNvPr>
                  <p:cNvSpPr txBox="1"/>
                  <p:nvPr/>
                </p:nvSpPr>
                <p:spPr>
                  <a:xfrm>
                    <a:off x="7093321" y="2726936"/>
                    <a:ext cx="83881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&lt;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 xmlns="">
              <p:sp>
                <p:nvSpPr>
                  <p:cNvPr id="487" name="文本框 486">
                    <a:extLst>
                      <a:ext uri="{FF2B5EF4-FFF2-40B4-BE49-F238E27FC236}">
                        <a16:creationId xmlns:a16="http://schemas.microsoft.com/office/drawing/2014/main" id="{648902E4-3656-C2BF-21E2-37DF49712D0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93321" y="2726936"/>
                    <a:ext cx="838819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5839" r="-146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0" name="文本框 489">
                    <a:extLst>
                      <a:ext uri="{FF2B5EF4-FFF2-40B4-BE49-F238E27FC236}">
                        <a16:creationId xmlns:a16="http://schemas.microsoft.com/office/drawing/2014/main" id="{D8E0C9C0-69AF-1D4C-6712-B7CBC3C8E5AA}"/>
                      </a:ext>
                    </a:extLst>
                  </p:cNvPr>
                  <p:cNvSpPr txBox="1"/>
                  <p:nvPr/>
                </p:nvSpPr>
                <p:spPr>
                  <a:xfrm>
                    <a:off x="9654182" y="2910031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</m:oMath>
                      </m:oMathPara>
                    </a14:m>
                    <a:endParaRPr lang="zh-CN" altLang="en-US" b="1" i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0" name="文本框 489">
                    <a:extLst>
                      <a:ext uri="{FF2B5EF4-FFF2-40B4-BE49-F238E27FC236}">
                        <a16:creationId xmlns:a16="http://schemas.microsoft.com/office/drawing/2014/main" id="{D8E0C9C0-69AF-1D4C-6712-B7CBC3C8E5A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54182" y="2910031"/>
                    <a:ext cx="291747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5000" r="-22917" b="-2391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1" name="文本框 490">
                    <a:extLst>
                      <a:ext uri="{FF2B5EF4-FFF2-40B4-BE49-F238E27FC236}">
                        <a16:creationId xmlns:a16="http://schemas.microsoft.com/office/drawing/2014/main" id="{871BA753-C547-EECF-A939-1850BA085678}"/>
                      </a:ext>
                    </a:extLst>
                  </p:cNvPr>
                  <p:cNvSpPr txBox="1"/>
                  <p:nvPr/>
                </p:nvSpPr>
                <p:spPr>
                  <a:xfrm>
                    <a:off x="8574578" y="1933574"/>
                    <a:ext cx="5834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Mask</m:t>
                          </m:r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91" name="文本框 490">
                    <a:extLst>
                      <a:ext uri="{FF2B5EF4-FFF2-40B4-BE49-F238E27FC236}">
                        <a16:creationId xmlns:a16="http://schemas.microsoft.com/office/drawing/2014/main" id="{871BA753-C547-EECF-A939-1850BA08567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4578" y="1933574"/>
                    <a:ext cx="583493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474" r="-10526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2" name="文本框 491">
                    <a:extLst>
                      <a:ext uri="{FF2B5EF4-FFF2-40B4-BE49-F238E27FC236}">
                        <a16:creationId xmlns:a16="http://schemas.microsoft.com/office/drawing/2014/main" id="{64BD2260-8FAF-EF43-22D3-A31FEB443129}"/>
                      </a:ext>
                    </a:extLst>
                  </p:cNvPr>
                  <p:cNvSpPr txBox="1"/>
                  <p:nvPr/>
                </p:nvSpPr>
                <p:spPr>
                  <a:xfrm>
                    <a:off x="10419235" y="1933573"/>
                    <a:ext cx="7581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KD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492" name="文本框 491">
                    <a:extLst>
                      <a:ext uri="{FF2B5EF4-FFF2-40B4-BE49-F238E27FC236}">
                        <a16:creationId xmlns:a16="http://schemas.microsoft.com/office/drawing/2014/main" id="{64BD2260-8FAF-EF43-22D3-A31FEB44312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419235" y="1933573"/>
                    <a:ext cx="758156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5600" r="-240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3" name="矩形 492">
                <a:extLst>
                  <a:ext uri="{FF2B5EF4-FFF2-40B4-BE49-F238E27FC236}">
                    <a16:creationId xmlns:a16="http://schemas.microsoft.com/office/drawing/2014/main" id="{DA708861-E2FD-086E-0C58-4817B8A4E246}"/>
                  </a:ext>
                </a:extLst>
              </p:cNvPr>
              <p:cNvSpPr/>
              <p:nvPr/>
            </p:nvSpPr>
            <p:spPr>
              <a:xfrm>
                <a:off x="7939762" y="1847035"/>
                <a:ext cx="3685653" cy="2316439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84" name="直接箭头连接符 483">
                <a:extLst>
                  <a:ext uri="{FF2B5EF4-FFF2-40B4-BE49-F238E27FC236}">
                    <a16:creationId xmlns:a16="http://schemas.microsoft.com/office/drawing/2014/main" id="{78B01B17-7D9A-4DED-BBEC-31512F2C065B}"/>
                  </a:ext>
                </a:extLst>
              </p:cNvPr>
              <p:cNvCxnSpPr>
                <a:cxnSpLocks/>
                <a:endCxn id="443" idx="1"/>
              </p:cNvCxnSpPr>
              <p:nvPr/>
            </p:nvCxnSpPr>
            <p:spPr>
              <a:xfrm>
                <a:off x="7047066" y="3048531"/>
                <a:ext cx="1007535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6" name="文本框 525">
                    <a:extLst>
                      <a:ext uri="{FF2B5EF4-FFF2-40B4-BE49-F238E27FC236}">
                        <a16:creationId xmlns:a16="http://schemas.microsoft.com/office/drawing/2014/main" id="{BE0CC058-AAC3-C8FA-AC7D-719B21BE1CC1}"/>
                      </a:ext>
                    </a:extLst>
                  </p:cNvPr>
                  <p:cNvSpPr txBox="1"/>
                  <p:nvPr/>
                </p:nvSpPr>
                <p:spPr>
                  <a:xfrm>
                    <a:off x="12187075" y="809095"/>
                    <a:ext cx="183537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KD</m:t>
                              </m:r>
                            </m:sub>
                          </m:sSub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with</m:t>
                          </m:r>
                          <m: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</a:rPr>
                            <m:t>mask</m:t>
                          </m:r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526" name="文本框 525">
                    <a:extLst>
                      <a:ext uri="{FF2B5EF4-FFF2-40B4-BE49-F238E27FC236}">
                        <a16:creationId xmlns:a16="http://schemas.microsoft.com/office/drawing/2014/main" id="{BE0CC058-AAC3-C8FA-AC7D-719B21BE1CC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187075" y="809095"/>
                    <a:ext cx="1835374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1993" r="-2990" b="-17778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7" name="文本框 526">
                    <a:extLst>
                      <a:ext uri="{FF2B5EF4-FFF2-40B4-BE49-F238E27FC236}">
                        <a16:creationId xmlns:a16="http://schemas.microsoft.com/office/drawing/2014/main" id="{E068B5FA-1E74-9DF6-F886-5FAF75E49954}"/>
                      </a:ext>
                    </a:extLst>
                  </p:cNvPr>
                  <p:cNvSpPr txBox="1"/>
                  <p:nvPr/>
                </p:nvSpPr>
                <p:spPr>
                  <a:xfrm>
                    <a:off x="12725684" y="5010964"/>
                    <a:ext cx="8078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Loss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b="0" i="0" dirty="0" smtClean="0">
                                  <a:latin typeface="Cambria Math" panose="02040503050406030204" pitchFamily="18" charset="0"/>
                                </a:rPr>
                                <m:t>sim</m:t>
                              </m:r>
                            </m:sub>
                          </m:sSub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527" name="文本框 526">
                    <a:extLst>
                      <a:ext uri="{FF2B5EF4-FFF2-40B4-BE49-F238E27FC236}">
                        <a16:creationId xmlns:a16="http://schemas.microsoft.com/office/drawing/2014/main" id="{E068B5FA-1E74-9DF6-F886-5FAF75E499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725684" y="5010964"/>
                    <a:ext cx="807850" cy="276999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6061" r="-3030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554" name="组合 553">
                <a:extLst>
                  <a:ext uri="{FF2B5EF4-FFF2-40B4-BE49-F238E27FC236}">
                    <a16:creationId xmlns:a16="http://schemas.microsoft.com/office/drawing/2014/main" id="{DBC21DAA-AA1C-75C2-60E3-A0B273291CC2}"/>
                  </a:ext>
                </a:extLst>
              </p:cNvPr>
              <p:cNvGrpSpPr/>
              <p:nvPr/>
            </p:nvGrpSpPr>
            <p:grpSpPr>
              <a:xfrm>
                <a:off x="15430454" y="2258469"/>
                <a:ext cx="1581701" cy="1580122"/>
                <a:chOff x="8520179" y="4711771"/>
                <a:chExt cx="1581701" cy="1580122"/>
              </a:xfrm>
            </p:grpSpPr>
            <p:sp>
              <p:nvSpPr>
                <p:cNvPr id="353" name="矩形 352">
                  <a:extLst>
                    <a:ext uri="{FF2B5EF4-FFF2-40B4-BE49-F238E27FC236}">
                      <a16:creationId xmlns:a16="http://schemas.microsoft.com/office/drawing/2014/main" id="{7BADC0D5-8D4A-C6E4-7BE9-F9070B26C562}"/>
                    </a:ext>
                  </a:extLst>
                </p:cNvPr>
                <p:cNvSpPr/>
                <p:nvPr/>
              </p:nvSpPr>
              <p:spPr>
                <a:xfrm>
                  <a:off x="8520179" y="4711771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54" name="矩形 353">
                  <a:extLst>
                    <a:ext uri="{FF2B5EF4-FFF2-40B4-BE49-F238E27FC236}">
                      <a16:creationId xmlns:a16="http://schemas.microsoft.com/office/drawing/2014/main" id="{5D763C4F-C1FA-26B9-92E8-3190F838717D}"/>
                    </a:ext>
                  </a:extLst>
                </p:cNvPr>
                <p:cNvSpPr/>
                <p:nvPr/>
              </p:nvSpPr>
              <p:spPr>
                <a:xfrm>
                  <a:off x="9788613" y="4711771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8" name="矩形 527">
                  <a:extLst>
                    <a:ext uri="{FF2B5EF4-FFF2-40B4-BE49-F238E27FC236}">
                      <a16:creationId xmlns:a16="http://schemas.microsoft.com/office/drawing/2014/main" id="{41AFDBE6-D5A3-E225-0589-8687F560B62E}"/>
                    </a:ext>
                  </a:extLst>
                </p:cNvPr>
                <p:cNvSpPr/>
                <p:nvPr/>
              </p:nvSpPr>
              <p:spPr>
                <a:xfrm>
                  <a:off x="8840031" y="4711771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9" name="矩形 528">
                  <a:extLst>
                    <a:ext uri="{FF2B5EF4-FFF2-40B4-BE49-F238E27FC236}">
                      <a16:creationId xmlns:a16="http://schemas.microsoft.com/office/drawing/2014/main" id="{6551CFA2-C188-F913-EAA2-4A62FD090723}"/>
                    </a:ext>
                  </a:extLst>
                </p:cNvPr>
                <p:cNvSpPr/>
                <p:nvPr/>
              </p:nvSpPr>
              <p:spPr>
                <a:xfrm>
                  <a:off x="9156418" y="4711771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0" name="矩形 529">
                  <a:extLst>
                    <a:ext uri="{FF2B5EF4-FFF2-40B4-BE49-F238E27FC236}">
                      <a16:creationId xmlns:a16="http://schemas.microsoft.com/office/drawing/2014/main" id="{E1EF1657-91F7-EF14-236F-AF4B91AF23CF}"/>
                    </a:ext>
                  </a:extLst>
                </p:cNvPr>
                <p:cNvSpPr/>
                <p:nvPr/>
              </p:nvSpPr>
              <p:spPr>
                <a:xfrm>
                  <a:off x="9472302" y="4711771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1" name="矩形 530">
                  <a:extLst>
                    <a:ext uri="{FF2B5EF4-FFF2-40B4-BE49-F238E27FC236}">
                      <a16:creationId xmlns:a16="http://schemas.microsoft.com/office/drawing/2014/main" id="{FFF53154-BA08-E9F6-3BB0-74455F6DC176}"/>
                    </a:ext>
                  </a:extLst>
                </p:cNvPr>
                <p:cNvSpPr/>
                <p:nvPr/>
              </p:nvSpPr>
              <p:spPr>
                <a:xfrm>
                  <a:off x="8840031" y="5033768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2" name="矩形 531">
                  <a:extLst>
                    <a:ext uri="{FF2B5EF4-FFF2-40B4-BE49-F238E27FC236}">
                      <a16:creationId xmlns:a16="http://schemas.microsoft.com/office/drawing/2014/main" id="{7FF69140-74F0-58E5-76CC-FEEE54761CBC}"/>
                    </a:ext>
                  </a:extLst>
                </p:cNvPr>
                <p:cNvSpPr/>
                <p:nvPr/>
              </p:nvSpPr>
              <p:spPr>
                <a:xfrm>
                  <a:off x="9156418" y="5033768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3" name="矩形 532">
                  <a:extLst>
                    <a:ext uri="{FF2B5EF4-FFF2-40B4-BE49-F238E27FC236}">
                      <a16:creationId xmlns:a16="http://schemas.microsoft.com/office/drawing/2014/main" id="{BAAEEA58-553F-6886-0DD6-DB8C227E9C0F}"/>
                    </a:ext>
                  </a:extLst>
                </p:cNvPr>
                <p:cNvSpPr/>
                <p:nvPr/>
              </p:nvSpPr>
              <p:spPr>
                <a:xfrm>
                  <a:off x="8840031" y="5347034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4" name="矩形 533">
                  <a:extLst>
                    <a:ext uri="{FF2B5EF4-FFF2-40B4-BE49-F238E27FC236}">
                      <a16:creationId xmlns:a16="http://schemas.microsoft.com/office/drawing/2014/main" id="{FA175A78-6237-5599-EA18-729E7E1FC0F7}"/>
                    </a:ext>
                  </a:extLst>
                </p:cNvPr>
                <p:cNvSpPr/>
                <p:nvPr/>
              </p:nvSpPr>
              <p:spPr>
                <a:xfrm>
                  <a:off x="9156418" y="5347034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5" name="矩形 534">
                  <a:extLst>
                    <a:ext uri="{FF2B5EF4-FFF2-40B4-BE49-F238E27FC236}">
                      <a16:creationId xmlns:a16="http://schemas.microsoft.com/office/drawing/2014/main" id="{9139E1F1-8817-BBA0-A3E5-F8E845FA2105}"/>
                    </a:ext>
                  </a:extLst>
                </p:cNvPr>
                <p:cNvSpPr/>
                <p:nvPr/>
              </p:nvSpPr>
              <p:spPr>
                <a:xfrm>
                  <a:off x="9472302" y="5347034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36" name="矩形 535">
                  <a:extLst>
                    <a:ext uri="{FF2B5EF4-FFF2-40B4-BE49-F238E27FC236}">
                      <a16:creationId xmlns:a16="http://schemas.microsoft.com/office/drawing/2014/main" id="{A8F711C2-1A70-8C78-0635-1A6CF9B3B273}"/>
                    </a:ext>
                  </a:extLst>
                </p:cNvPr>
                <p:cNvSpPr/>
                <p:nvPr/>
              </p:nvSpPr>
              <p:spPr>
                <a:xfrm>
                  <a:off x="9472302" y="5660300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7" name="矩形 536">
                  <a:extLst>
                    <a:ext uri="{FF2B5EF4-FFF2-40B4-BE49-F238E27FC236}">
                      <a16:creationId xmlns:a16="http://schemas.microsoft.com/office/drawing/2014/main" id="{115FE61E-AC8B-F8CD-923E-7B2A4422EB8E}"/>
                    </a:ext>
                  </a:extLst>
                </p:cNvPr>
                <p:cNvSpPr/>
                <p:nvPr/>
              </p:nvSpPr>
              <p:spPr>
                <a:xfrm>
                  <a:off x="9788613" y="5660300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8" name="矩形 537">
                  <a:extLst>
                    <a:ext uri="{FF2B5EF4-FFF2-40B4-BE49-F238E27FC236}">
                      <a16:creationId xmlns:a16="http://schemas.microsoft.com/office/drawing/2014/main" id="{EF763944-38DB-C3F0-8F40-CB2A63224B1D}"/>
                    </a:ext>
                  </a:extLst>
                </p:cNvPr>
                <p:cNvSpPr/>
                <p:nvPr/>
              </p:nvSpPr>
              <p:spPr>
                <a:xfrm>
                  <a:off x="9788613" y="5978626"/>
                  <a:ext cx="313267" cy="313267"/>
                </a:xfrm>
                <a:prstGeom prst="rect">
                  <a:avLst/>
                </a:prstGeom>
                <a:gradFill>
                  <a:gsLst>
                    <a:gs pos="0">
                      <a:schemeClr val="bg2">
                        <a:lumMod val="50000"/>
                      </a:schemeClr>
                    </a:gs>
                    <a:gs pos="100000">
                      <a:schemeClr val="accent2">
                        <a:lumMod val="50000"/>
                      </a:schemeClr>
                    </a:gs>
                  </a:gsLst>
                  <a:lin ang="0" scaled="0"/>
                </a:gra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9" name="矩形 538">
                  <a:extLst>
                    <a:ext uri="{FF2B5EF4-FFF2-40B4-BE49-F238E27FC236}">
                      <a16:creationId xmlns:a16="http://schemas.microsoft.com/office/drawing/2014/main" id="{3A320F5B-EDE4-E5E8-91F9-BC15AA98C50D}"/>
                    </a:ext>
                  </a:extLst>
                </p:cNvPr>
                <p:cNvSpPr/>
                <p:nvPr/>
              </p:nvSpPr>
              <p:spPr>
                <a:xfrm>
                  <a:off x="9472302" y="5033768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0" name="矩形 539">
                  <a:extLst>
                    <a:ext uri="{FF2B5EF4-FFF2-40B4-BE49-F238E27FC236}">
                      <a16:creationId xmlns:a16="http://schemas.microsoft.com/office/drawing/2014/main" id="{FD1177AC-4B57-3F0B-1E94-51D2D4D3C224}"/>
                    </a:ext>
                  </a:extLst>
                </p:cNvPr>
                <p:cNvSpPr/>
                <p:nvPr/>
              </p:nvSpPr>
              <p:spPr>
                <a:xfrm>
                  <a:off x="9788613" y="5033768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1" name="矩形 540">
                  <a:extLst>
                    <a:ext uri="{FF2B5EF4-FFF2-40B4-BE49-F238E27FC236}">
                      <a16:creationId xmlns:a16="http://schemas.microsoft.com/office/drawing/2014/main" id="{163CA264-A275-535E-6019-87D97BD3F41F}"/>
                    </a:ext>
                  </a:extLst>
                </p:cNvPr>
                <p:cNvSpPr/>
                <p:nvPr/>
              </p:nvSpPr>
              <p:spPr>
                <a:xfrm>
                  <a:off x="9788613" y="5347034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2" name="矩形 541">
                  <a:extLst>
                    <a:ext uri="{FF2B5EF4-FFF2-40B4-BE49-F238E27FC236}">
                      <a16:creationId xmlns:a16="http://schemas.microsoft.com/office/drawing/2014/main" id="{EE33C257-BAE0-5D2B-2AC4-5FD3B366B74B}"/>
                    </a:ext>
                  </a:extLst>
                </p:cNvPr>
                <p:cNvSpPr/>
                <p:nvPr/>
              </p:nvSpPr>
              <p:spPr>
                <a:xfrm>
                  <a:off x="8520179" y="5033768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3" name="矩形 542">
                  <a:extLst>
                    <a:ext uri="{FF2B5EF4-FFF2-40B4-BE49-F238E27FC236}">
                      <a16:creationId xmlns:a16="http://schemas.microsoft.com/office/drawing/2014/main" id="{35DFB67A-B6EF-17E2-9C71-7FFABCEA322E}"/>
                    </a:ext>
                  </a:extLst>
                </p:cNvPr>
                <p:cNvSpPr/>
                <p:nvPr/>
              </p:nvSpPr>
              <p:spPr>
                <a:xfrm>
                  <a:off x="8520179" y="5347034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4" name="矩形 543">
                  <a:extLst>
                    <a:ext uri="{FF2B5EF4-FFF2-40B4-BE49-F238E27FC236}">
                      <a16:creationId xmlns:a16="http://schemas.microsoft.com/office/drawing/2014/main" id="{4891A8A1-94E7-0545-F7A8-9F60B87EACE2}"/>
                    </a:ext>
                  </a:extLst>
                </p:cNvPr>
                <p:cNvSpPr/>
                <p:nvPr/>
              </p:nvSpPr>
              <p:spPr>
                <a:xfrm>
                  <a:off x="8520179" y="5660300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5" name="矩形 544">
                  <a:extLst>
                    <a:ext uri="{FF2B5EF4-FFF2-40B4-BE49-F238E27FC236}">
                      <a16:creationId xmlns:a16="http://schemas.microsoft.com/office/drawing/2014/main" id="{9FA67F0A-598D-63CC-C494-B7EAFFFC2138}"/>
                    </a:ext>
                  </a:extLst>
                </p:cNvPr>
                <p:cNvSpPr/>
                <p:nvPr/>
              </p:nvSpPr>
              <p:spPr>
                <a:xfrm>
                  <a:off x="8840031" y="5660300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6" name="矩形 545">
                  <a:extLst>
                    <a:ext uri="{FF2B5EF4-FFF2-40B4-BE49-F238E27FC236}">
                      <a16:creationId xmlns:a16="http://schemas.microsoft.com/office/drawing/2014/main" id="{6EFFE4D8-2C06-9D9C-F74B-7578F8A54EE0}"/>
                    </a:ext>
                  </a:extLst>
                </p:cNvPr>
                <p:cNvSpPr/>
                <p:nvPr/>
              </p:nvSpPr>
              <p:spPr>
                <a:xfrm>
                  <a:off x="9156418" y="5660300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7" name="矩形 546">
                  <a:extLst>
                    <a:ext uri="{FF2B5EF4-FFF2-40B4-BE49-F238E27FC236}">
                      <a16:creationId xmlns:a16="http://schemas.microsoft.com/office/drawing/2014/main" id="{E43279ED-EBC2-BDEA-D029-4DD6D04D17F0}"/>
                    </a:ext>
                  </a:extLst>
                </p:cNvPr>
                <p:cNvSpPr/>
                <p:nvPr/>
              </p:nvSpPr>
              <p:spPr>
                <a:xfrm>
                  <a:off x="8520179" y="5978626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8" name="矩形 547">
                  <a:extLst>
                    <a:ext uri="{FF2B5EF4-FFF2-40B4-BE49-F238E27FC236}">
                      <a16:creationId xmlns:a16="http://schemas.microsoft.com/office/drawing/2014/main" id="{E7468362-86F3-1061-E194-2ADEDA79E37E}"/>
                    </a:ext>
                  </a:extLst>
                </p:cNvPr>
                <p:cNvSpPr/>
                <p:nvPr/>
              </p:nvSpPr>
              <p:spPr>
                <a:xfrm>
                  <a:off x="8840031" y="5978626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9" name="矩形 548">
                  <a:extLst>
                    <a:ext uri="{FF2B5EF4-FFF2-40B4-BE49-F238E27FC236}">
                      <a16:creationId xmlns:a16="http://schemas.microsoft.com/office/drawing/2014/main" id="{DBCD355C-896B-1B62-3166-C501F304989E}"/>
                    </a:ext>
                  </a:extLst>
                </p:cNvPr>
                <p:cNvSpPr/>
                <p:nvPr/>
              </p:nvSpPr>
              <p:spPr>
                <a:xfrm>
                  <a:off x="9156418" y="5978626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3" name="矩形 552">
                  <a:extLst>
                    <a:ext uri="{FF2B5EF4-FFF2-40B4-BE49-F238E27FC236}">
                      <a16:creationId xmlns:a16="http://schemas.microsoft.com/office/drawing/2014/main" id="{F1563573-D8A2-1ECB-5CF1-50A17951F14E}"/>
                    </a:ext>
                  </a:extLst>
                </p:cNvPr>
                <p:cNvSpPr/>
                <p:nvPr/>
              </p:nvSpPr>
              <p:spPr>
                <a:xfrm>
                  <a:off x="9472302" y="5978626"/>
                  <a:ext cx="313267" cy="313267"/>
                </a:xfrm>
                <a:prstGeom prst="rect">
                  <a:avLst/>
                </a:prstGeom>
                <a:solidFill>
                  <a:schemeClr val="accent2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5" name="文本框 554">
                    <a:extLst>
                      <a:ext uri="{FF2B5EF4-FFF2-40B4-BE49-F238E27FC236}">
                        <a16:creationId xmlns:a16="http://schemas.microsoft.com/office/drawing/2014/main" id="{49F727B7-1E47-89B6-8EAA-CBCEF7E47555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9900" y="1747184"/>
                    <a:ext cx="29174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⊙</m:t>
                          </m:r>
                        </m:oMath>
                      </m:oMathPara>
                    </a14:m>
                    <a:endParaRPr lang="zh-CN" altLang="en-US" b="1" i="1" dirty="0">
                      <a:solidFill>
                        <a:srgbClr val="7030A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55" name="文本框 554">
                    <a:extLst>
                      <a:ext uri="{FF2B5EF4-FFF2-40B4-BE49-F238E27FC236}">
                        <a16:creationId xmlns:a16="http://schemas.microsoft.com/office/drawing/2014/main" id="{49F727B7-1E47-89B6-8EAA-CBCEF7E4755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899900" y="1747184"/>
                    <a:ext cx="291747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22917" t="-2222" r="-25000" b="-24444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6" name="文本框 555">
                    <a:extLst>
                      <a:ext uri="{FF2B5EF4-FFF2-40B4-BE49-F238E27FC236}">
                        <a16:creationId xmlns:a16="http://schemas.microsoft.com/office/drawing/2014/main" id="{64688513-1AC9-18D5-36D2-DDB02FEBF48D}"/>
                      </a:ext>
                    </a:extLst>
                  </p:cNvPr>
                  <p:cNvSpPr txBox="1"/>
                  <p:nvPr/>
                </p:nvSpPr>
                <p:spPr>
                  <a:xfrm>
                    <a:off x="14201073" y="1747184"/>
                    <a:ext cx="291748" cy="276999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txBody>
                  <a:bodyPr wrap="square" lIns="0" tIns="0" rIns="0" bIns="0" rtlCol="0" anchor="ctr" anchorCtr="1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oMath>
                      </m:oMathPara>
                    </a14:m>
                    <a:endParaRPr lang="en-US" altLang="zh-CN" dirty="0"/>
                  </a:p>
                </p:txBody>
              </p:sp>
            </mc:Choice>
            <mc:Fallback xmlns="">
              <p:sp>
                <p:nvSpPr>
                  <p:cNvPr id="556" name="文本框 555">
                    <a:extLst>
                      <a:ext uri="{FF2B5EF4-FFF2-40B4-BE49-F238E27FC236}">
                        <a16:creationId xmlns:a16="http://schemas.microsoft.com/office/drawing/2014/main" id="{64688513-1AC9-18D5-36D2-DDB02FEBF4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201073" y="1747184"/>
                    <a:ext cx="291748" cy="276999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l="-6122" b="-6383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57" name="矩形 556">
                <a:extLst>
                  <a:ext uri="{FF2B5EF4-FFF2-40B4-BE49-F238E27FC236}">
                    <a16:creationId xmlns:a16="http://schemas.microsoft.com/office/drawing/2014/main" id="{BF5898E7-DF5B-68EC-F0E5-CA775A4F4533}"/>
                  </a:ext>
                </a:extLst>
              </p:cNvPr>
              <p:cNvSpPr/>
              <p:nvPr/>
            </p:nvSpPr>
            <p:spPr>
              <a:xfrm>
                <a:off x="12147706" y="710550"/>
                <a:ext cx="2588512" cy="2073268"/>
              </a:xfrm>
              <a:prstGeom prst="rect">
                <a:avLst/>
              </a:prstGeom>
              <a:noFill/>
              <a:ln>
                <a:solidFill>
                  <a:schemeClr val="accent2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58" name="直接连接符 557">
                <a:extLst>
                  <a:ext uri="{FF2B5EF4-FFF2-40B4-BE49-F238E27FC236}">
                    <a16:creationId xmlns:a16="http://schemas.microsoft.com/office/drawing/2014/main" id="{C4AA4D44-311C-8784-0555-D79B42376E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521307" y="3098922"/>
                <a:ext cx="265843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9" name="直接连接符 558">
                <a:extLst>
                  <a:ext uri="{FF2B5EF4-FFF2-40B4-BE49-F238E27FC236}">
                    <a16:creationId xmlns:a16="http://schemas.microsoft.com/office/drawing/2014/main" id="{2F4F7B1F-2B73-7617-E74E-AA1C59DA55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150" y="1847035"/>
                <a:ext cx="0" cy="1280465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直接箭头连接符 559">
                <a:extLst>
                  <a:ext uri="{FF2B5EF4-FFF2-40B4-BE49-F238E27FC236}">
                    <a16:creationId xmlns:a16="http://schemas.microsoft.com/office/drawing/2014/main" id="{5300500C-388F-63EA-8870-89DC6DD74D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787150" y="1874936"/>
                <a:ext cx="562166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0" name="直接连接符 569">
                <a:extLst>
                  <a:ext uri="{FF2B5EF4-FFF2-40B4-BE49-F238E27FC236}">
                    <a16:creationId xmlns:a16="http://schemas.microsoft.com/office/drawing/2014/main" id="{2212DC82-22AE-78F8-6125-E6D6334F1F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793" y="4193091"/>
                <a:ext cx="1197154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1" name="直接连接符 570">
                <a:extLst>
                  <a:ext uri="{FF2B5EF4-FFF2-40B4-BE49-F238E27FC236}">
                    <a16:creationId xmlns:a16="http://schemas.microsoft.com/office/drawing/2014/main" id="{66904E90-CACB-0349-8088-4541F6E1A4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085135" y="1847035"/>
                <a:ext cx="0" cy="2346056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2" name="直接箭头连接符 571">
                <a:extLst>
                  <a:ext uri="{FF2B5EF4-FFF2-40B4-BE49-F238E27FC236}">
                    <a16:creationId xmlns:a16="http://schemas.microsoft.com/office/drawing/2014/main" id="{77B14924-2BEC-F54F-ACFF-8F87063CC6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106804" y="3050601"/>
                <a:ext cx="32365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7" name="直接连接符 576">
                <a:extLst>
                  <a:ext uri="{FF2B5EF4-FFF2-40B4-BE49-F238E27FC236}">
                    <a16:creationId xmlns:a16="http://schemas.microsoft.com/office/drawing/2014/main" id="{087919BF-B1C8-BD4A-20BF-29DE74EB64D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4750501" y="1876006"/>
                <a:ext cx="349160" cy="0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2" name="文本框 581">
                <a:extLst>
                  <a:ext uri="{FF2B5EF4-FFF2-40B4-BE49-F238E27FC236}">
                    <a16:creationId xmlns:a16="http://schemas.microsoft.com/office/drawing/2014/main" id="{FD28F6AF-C323-FADF-9DC9-32CE30D1796D}"/>
                  </a:ext>
                </a:extLst>
              </p:cNvPr>
              <p:cNvSpPr txBox="1"/>
              <p:nvPr/>
            </p:nvSpPr>
            <p:spPr>
              <a:xfrm>
                <a:off x="15082993" y="2525876"/>
                <a:ext cx="14587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zh-CN" sz="3600" b="1" dirty="0">
                    <a:solidFill>
                      <a:srgbClr val="7030A0"/>
                    </a:solidFill>
                  </a:rPr>
                  <a:t>+</a:t>
                </a:r>
                <a:endParaRPr lang="zh-CN" altLang="en-US" sz="3600" b="1" dirty="0">
                  <a:solidFill>
                    <a:srgbClr val="7030A0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3" name="文本框 582">
                    <a:extLst>
                      <a:ext uri="{FF2B5EF4-FFF2-40B4-BE49-F238E27FC236}">
                        <a16:creationId xmlns:a16="http://schemas.microsoft.com/office/drawing/2014/main" id="{2EAF2C3C-86C0-A22C-7055-3DFE373A1D03}"/>
                      </a:ext>
                    </a:extLst>
                  </p:cNvPr>
                  <p:cNvSpPr txBox="1"/>
                  <p:nvPr/>
                </p:nvSpPr>
                <p:spPr>
                  <a:xfrm>
                    <a:off x="15368278" y="1952198"/>
                    <a:ext cx="167513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Voxel</m:t>
                          </m:r>
                          <m:r>
                            <m:rPr>
                              <m:lit/>
                            </m:rPr>
                            <a:rPr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wise</m:t>
                          </m:r>
                          <m:r>
                            <a:rPr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Loss</m:t>
                          </m:r>
                        </m:oMath>
                      </m:oMathPara>
                    </a14:m>
                    <a:endParaRPr lang="en-US" altLang="zh-CN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3" name="文本框 582">
                    <a:extLst>
                      <a:ext uri="{FF2B5EF4-FFF2-40B4-BE49-F238E27FC236}">
                        <a16:creationId xmlns:a16="http://schemas.microsoft.com/office/drawing/2014/main" id="{2EAF2C3C-86C0-A22C-7055-3DFE373A1D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368278" y="1952198"/>
                    <a:ext cx="1675139" cy="276999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 l="-1818" r="-1818" b="-652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4" name="文本框 583">
                  <a:extLst>
                    <a:ext uri="{FF2B5EF4-FFF2-40B4-BE49-F238E27FC236}">
                      <a16:creationId xmlns:a16="http://schemas.microsoft.com/office/drawing/2014/main" id="{C1E82F2A-7318-DE21-FA7F-67A4530CAA02}"/>
                    </a:ext>
                  </a:extLst>
                </p:cNvPr>
                <p:cNvSpPr txBox="1"/>
                <p:nvPr/>
              </p:nvSpPr>
              <p:spPr>
                <a:xfrm>
                  <a:off x="6254451" y="391441"/>
                  <a:ext cx="45902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Voxel</m:t>
                        </m:r>
                        <m:r>
                          <m:rPr>
                            <m:lit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wise</m:t>
                        </m:r>
                        <m: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Reliability</m:t>
                        </m:r>
                        <m: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Criterion</m:t>
                        </m:r>
                        <m: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b="0" i="0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VRC</m:t>
                            </m:r>
                          </m:e>
                        </m:d>
                        <m: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Module</m:t>
                        </m:r>
                      </m:oMath>
                    </m:oMathPara>
                  </a14:m>
                  <a:endParaRPr lang="en-US" altLang="zh-CN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4" name="文本框 583">
                  <a:extLst>
                    <a:ext uri="{FF2B5EF4-FFF2-40B4-BE49-F238E27FC236}">
                      <a16:creationId xmlns:a16="http://schemas.microsoft.com/office/drawing/2014/main" id="{C1E82F2A-7318-DE21-FA7F-67A4530CAA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54451" y="391441"/>
                  <a:ext cx="4590231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664" t="-2174" r="-797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5" name="矩形 584">
              <a:extLst>
                <a:ext uri="{FF2B5EF4-FFF2-40B4-BE49-F238E27FC236}">
                  <a16:creationId xmlns:a16="http://schemas.microsoft.com/office/drawing/2014/main" id="{1BA20440-18CA-64DF-8660-BC932FB44AB3}"/>
                </a:ext>
              </a:extLst>
            </p:cNvPr>
            <p:cNvSpPr/>
            <p:nvPr/>
          </p:nvSpPr>
          <p:spPr>
            <a:xfrm>
              <a:off x="-400050" y="228075"/>
              <a:ext cx="17899233" cy="5239275"/>
            </a:xfrm>
            <a:prstGeom prst="rect">
              <a:avLst/>
            </a:prstGeom>
            <a:noFill/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42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组合 313">
            <a:extLst>
              <a:ext uri="{FF2B5EF4-FFF2-40B4-BE49-F238E27FC236}">
                <a16:creationId xmlns:a16="http://schemas.microsoft.com/office/drawing/2014/main" id="{ED1BE8C9-0A6B-8D50-DA0F-297584E112D8}"/>
              </a:ext>
            </a:extLst>
          </p:cNvPr>
          <p:cNvGrpSpPr/>
          <p:nvPr/>
        </p:nvGrpSpPr>
        <p:grpSpPr>
          <a:xfrm>
            <a:off x="-191774" y="-776488"/>
            <a:ext cx="13034323" cy="13385076"/>
            <a:chOff x="-191774" y="-776488"/>
            <a:chExt cx="13034323" cy="13385076"/>
          </a:xfrm>
        </p:grpSpPr>
        <p:cxnSp>
          <p:nvCxnSpPr>
            <p:cNvPr id="228" name="连接符: 肘形 227">
              <a:extLst>
                <a:ext uri="{FF2B5EF4-FFF2-40B4-BE49-F238E27FC236}">
                  <a16:creationId xmlns:a16="http://schemas.microsoft.com/office/drawing/2014/main" id="{49C3D663-65FA-669B-D751-8DCDB7E2C63D}"/>
                </a:ext>
              </a:extLst>
            </p:cNvPr>
            <p:cNvCxnSpPr>
              <a:cxnSpLocks/>
              <a:stCxn id="12" idx="2"/>
              <a:endCxn id="226" idx="0"/>
            </p:cNvCxnSpPr>
            <p:nvPr/>
          </p:nvCxnSpPr>
          <p:spPr>
            <a:xfrm rot="16200000" flipH="1">
              <a:off x="4174515" y="3978786"/>
              <a:ext cx="1616201" cy="5125"/>
            </a:xfrm>
            <a:prstGeom prst="bentConnector3">
              <a:avLst>
                <a:gd name="adj1" fmla="val 44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3" name="矩形: 圆角 172">
              <a:extLst>
                <a:ext uri="{FF2B5EF4-FFF2-40B4-BE49-F238E27FC236}">
                  <a16:creationId xmlns:a16="http://schemas.microsoft.com/office/drawing/2014/main" id="{C588CF6B-4F11-1F86-8DBD-504648E1FFB3}"/>
                </a:ext>
              </a:extLst>
            </p:cNvPr>
            <p:cNvSpPr/>
            <p:nvPr/>
          </p:nvSpPr>
          <p:spPr>
            <a:xfrm>
              <a:off x="10813644" y="5580151"/>
              <a:ext cx="545123" cy="5451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B8C70D67-D974-5FB3-1913-50612CDEB451}"/>
                </a:ext>
              </a:extLst>
            </p:cNvPr>
            <p:cNvGrpSpPr/>
            <p:nvPr/>
          </p:nvGrpSpPr>
          <p:grpSpPr>
            <a:xfrm flipV="1">
              <a:off x="10474830" y="6378034"/>
              <a:ext cx="683813" cy="2852306"/>
              <a:chOff x="10906486" y="1681958"/>
              <a:chExt cx="683813" cy="2852306"/>
            </a:xfrm>
            <a:solidFill>
              <a:schemeClr val="tx1"/>
            </a:solidFill>
          </p:grpSpPr>
          <p:sp>
            <p:nvSpPr>
              <p:cNvPr id="175" name="箭头: 右 174">
                <a:extLst>
                  <a:ext uri="{FF2B5EF4-FFF2-40B4-BE49-F238E27FC236}">
                    <a16:creationId xmlns:a16="http://schemas.microsoft.com/office/drawing/2014/main" id="{F0C9BC6B-3843-54CD-FFFE-7892793534BF}"/>
                  </a:ext>
                </a:extLst>
              </p:cNvPr>
              <p:cNvSpPr/>
              <p:nvPr/>
            </p:nvSpPr>
            <p:spPr>
              <a:xfrm rot="5400000">
                <a:off x="10091709" y="3035673"/>
                <a:ext cx="2852306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76" name="直接连接符 175">
                <a:extLst>
                  <a:ext uri="{FF2B5EF4-FFF2-40B4-BE49-F238E27FC236}">
                    <a16:creationId xmlns:a16="http://schemas.microsoft.com/office/drawing/2014/main" id="{13636C0B-A4DA-1EF8-E218-AED662B63A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6486" y="1691517"/>
                <a:ext cx="63781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8" name="矩形: 圆角 177">
              <a:extLst>
                <a:ext uri="{FF2B5EF4-FFF2-40B4-BE49-F238E27FC236}">
                  <a16:creationId xmlns:a16="http://schemas.microsoft.com/office/drawing/2014/main" id="{315A309E-9DF5-8CD8-86D6-6945D4E24755}"/>
                </a:ext>
              </a:extLst>
            </p:cNvPr>
            <p:cNvSpPr/>
            <p:nvPr/>
          </p:nvSpPr>
          <p:spPr>
            <a:xfrm>
              <a:off x="9239360" y="5580151"/>
              <a:ext cx="545123" cy="5451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9" name="组合 178">
              <a:extLst>
                <a:ext uri="{FF2B5EF4-FFF2-40B4-BE49-F238E27FC236}">
                  <a16:creationId xmlns:a16="http://schemas.microsoft.com/office/drawing/2014/main" id="{A6B72032-B11C-BC4D-D9E9-4D35DFF20DB2}"/>
                </a:ext>
              </a:extLst>
            </p:cNvPr>
            <p:cNvGrpSpPr/>
            <p:nvPr/>
          </p:nvGrpSpPr>
          <p:grpSpPr>
            <a:xfrm flipV="1">
              <a:off x="8900546" y="6378034"/>
              <a:ext cx="683813" cy="2852306"/>
              <a:chOff x="10906486" y="1681958"/>
              <a:chExt cx="683813" cy="2852306"/>
            </a:xfrm>
            <a:solidFill>
              <a:schemeClr val="tx1"/>
            </a:solidFill>
          </p:grpSpPr>
          <p:sp>
            <p:nvSpPr>
              <p:cNvPr id="180" name="箭头: 右 179">
                <a:extLst>
                  <a:ext uri="{FF2B5EF4-FFF2-40B4-BE49-F238E27FC236}">
                    <a16:creationId xmlns:a16="http://schemas.microsoft.com/office/drawing/2014/main" id="{F8E9888C-3BAA-F309-87B9-F2CBEF104C6F}"/>
                  </a:ext>
                </a:extLst>
              </p:cNvPr>
              <p:cNvSpPr/>
              <p:nvPr/>
            </p:nvSpPr>
            <p:spPr>
              <a:xfrm rot="5400000">
                <a:off x="10091709" y="3035673"/>
                <a:ext cx="2852306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1" name="直接连接符 180">
                <a:extLst>
                  <a:ext uri="{FF2B5EF4-FFF2-40B4-BE49-F238E27FC236}">
                    <a16:creationId xmlns:a16="http://schemas.microsoft.com/office/drawing/2014/main" id="{D5E7F5D1-65FC-ED83-F55B-AE912A85A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6486" y="1691517"/>
                <a:ext cx="63781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3" name="矩形: 圆角 182">
              <a:extLst>
                <a:ext uri="{FF2B5EF4-FFF2-40B4-BE49-F238E27FC236}">
                  <a16:creationId xmlns:a16="http://schemas.microsoft.com/office/drawing/2014/main" id="{58FA7350-90AB-A045-B0DC-BCEABDA197DE}"/>
                </a:ext>
              </a:extLst>
            </p:cNvPr>
            <p:cNvSpPr/>
            <p:nvPr/>
          </p:nvSpPr>
          <p:spPr>
            <a:xfrm>
              <a:off x="7519851" y="5580151"/>
              <a:ext cx="545123" cy="5451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84" name="组合 183">
              <a:extLst>
                <a:ext uri="{FF2B5EF4-FFF2-40B4-BE49-F238E27FC236}">
                  <a16:creationId xmlns:a16="http://schemas.microsoft.com/office/drawing/2014/main" id="{068D4F3A-64FA-D6F1-9AEB-A0697E6FA5AC}"/>
                </a:ext>
              </a:extLst>
            </p:cNvPr>
            <p:cNvGrpSpPr/>
            <p:nvPr/>
          </p:nvGrpSpPr>
          <p:grpSpPr>
            <a:xfrm flipV="1">
              <a:off x="7181037" y="6378034"/>
              <a:ext cx="683813" cy="2852306"/>
              <a:chOff x="10906486" y="1681958"/>
              <a:chExt cx="683813" cy="2852306"/>
            </a:xfrm>
            <a:solidFill>
              <a:schemeClr val="tx1"/>
            </a:solidFill>
          </p:grpSpPr>
          <p:sp>
            <p:nvSpPr>
              <p:cNvPr id="185" name="箭头: 右 184">
                <a:extLst>
                  <a:ext uri="{FF2B5EF4-FFF2-40B4-BE49-F238E27FC236}">
                    <a16:creationId xmlns:a16="http://schemas.microsoft.com/office/drawing/2014/main" id="{9B2F8307-8547-8E79-F7EF-997AFE1BDDFB}"/>
                  </a:ext>
                </a:extLst>
              </p:cNvPr>
              <p:cNvSpPr/>
              <p:nvPr/>
            </p:nvSpPr>
            <p:spPr>
              <a:xfrm rot="5400000">
                <a:off x="10091709" y="3035673"/>
                <a:ext cx="2852306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6" name="直接连接符 185">
                <a:extLst>
                  <a:ext uri="{FF2B5EF4-FFF2-40B4-BE49-F238E27FC236}">
                    <a16:creationId xmlns:a16="http://schemas.microsoft.com/office/drawing/2014/main" id="{07256E02-8450-F0D8-4610-FBC727D7D1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6486" y="1691517"/>
                <a:ext cx="63781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" name="箭头: 右 168">
              <a:extLst>
                <a:ext uri="{FF2B5EF4-FFF2-40B4-BE49-F238E27FC236}">
                  <a16:creationId xmlns:a16="http://schemas.microsoft.com/office/drawing/2014/main" id="{DAF54E69-DC9A-ED0E-02E4-78CF71ED0ED8}"/>
                </a:ext>
              </a:extLst>
            </p:cNvPr>
            <p:cNvSpPr/>
            <p:nvPr/>
          </p:nvSpPr>
          <p:spPr>
            <a:xfrm rot="5400000">
              <a:off x="9875124" y="3582655"/>
              <a:ext cx="2356258" cy="136028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0" name="直接连接符 169">
              <a:extLst>
                <a:ext uri="{FF2B5EF4-FFF2-40B4-BE49-F238E27FC236}">
                  <a16:creationId xmlns:a16="http://schemas.microsoft.com/office/drawing/2014/main" id="{E0BE5D8A-94CA-300A-2AEB-45740F9BFD67}"/>
                </a:ext>
              </a:extLst>
            </p:cNvPr>
            <p:cNvCxnSpPr>
              <a:cxnSpLocks/>
              <a:stCxn id="58" idx="3"/>
              <a:endCxn id="169" idx="1"/>
            </p:cNvCxnSpPr>
            <p:nvPr/>
          </p:nvCxnSpPr>
          <p:spPr>
            <a:xfrm flipV="1">
              <a:off x="10398182" y="2472540"/>
              <a:ext cx="655071" cy="53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连接符: 肘形 187">
              <a:extLst>
                <a:ext uri="{FF2B5EF4-FFF2-40B4-BE49-F238E27FC236}">
                  <a16:creationId xmlns:a16="http://schemas.microsoft.com/office/drawing/2014/main" id="{A0003685-8221-2BF5-EFCE-F0E1ECABCBBD}"/>
                </a:ext>
              </a:extLst>
            </p:cNvPr>
            <p:cNvCxnSpPr>
              <a:cxnSpLocks/>
              <a:stCxn id="8" idx="1"/>
              <a:endCxn id="193" idx="3"/>
            </p:cNvCxnSpPr>
            <p:nvPr/>
          </p:nvCxnSpPr>
          <p:spPr>
            <a:xfrm rot="10800000">
              <a:off x="11199856" y="4943109"/>
              <a:ext cx="1097571" cy="909604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1C8D15A9-9816-0C66-BD84-09F018799E52}"/>
                    </a:ext>
                  </a:extLst>
                </p:cNvPr>
                <p:cNvSpPr txBox="1"/>
                <p:nvPr/>
              </p:nvSpPr>
              <p:spPr>
                <a:xfrm>
                  <a:off x="11595529" y="5189330"/>
                  <a:ext cx="321627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2" name="文本框 191">
                  <a:extLst>
                    <a:ext uri="{FF2B5EF4-FFF2-40B4-BE49-F238E27FC236}">
                      <a16:creationId xmlns:a16="http://schemas.microsoft.com/office/drawing/2014/main" id="{1C8D15A9-9816-0C66-BD84-09F018799E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5529" y="5189330"/>
                  <a:ext cx="32162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22642" r="-566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59FD0716-1460-A098-2977-BF518B3CD6B0}"/>
                    </a:ext>
                  </a:extLst>
                </p:cNvPr>
                <p:cNvSpPr txBox="1"/>
                <p:nvPr/>
              </p:nvSpPr>
              <p:spPr>
                <a:xfrm>
                  <a:off x="10904902" y="4696887"/>
                  <a:ext cx="2949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3" name="文本框 192">
                  <a:extLst>
                    <a:ext uri="{FF2B5EF4-FFF2-40B4-BE49-F238E27FC236}">
                      <a16:creationId xmlns:a16="http://schemas.microsoft.com/office/drawing/2014/main" id="{59FD0716-1460-A098-2977-BF518B3CD6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04902" y="4696887"/>
                  <a:ext cx="294953" cy="49244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4" name="箭头: 右 193">
              <a:extLst>
                <a:ext uri="{FF2B5EF4-FFF2-40B4-BE49-F238E27FC236}">
                  <a16:creationId xmlns:a16="http://schemas.microsoft.com/office/drawing/2014/main" id="{4B75F790-AFDE-FB06-0F0E-30853FDED13B}"/>
                </a:ext>
              </a:extLst>
            </p:cNvPr>
            <p:cNvSpPr/>
            <p:nvPr/>
          </p:nvSpPr>
          <p:spPr>
            <a:xfrm rot="5400000">
              <a:off x="10846664" y="5232983"/>
              <a:ext cx="422024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箭头: 右 201">
              <a:extLst>
                <a:ext uri="{FF2B5EF4-FFF2-40B4-BE49-F238E27FC236}">
                  <a16:creationId xmlns:a16="http://schemas.microsoft.com/office/drawing/2014/main" id="{7EFA4A6A-5C46-F0D4-FA8D-2B8161AA1F19}"/>
                </a:ext>
              </a:extLst>
            </p:cNvPr>
            <p:cNvSpPr/>
            <p:nvPr/>
          </p:nvSpPr>
          <p:spPr>
            <a:xfrm rot="5400000">
              <a:off x="8326733" y="3594010"/>
              <a:ext cx="2366127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3" name="直接连接符 202">
              <a:extLst>
                <a:ext uri="{FF2B5EF4-FFF2-40B4-BE49-F238E27FC236}">
                  <a16:creationId xmlns:a16="http://schemas.microsoft.com/office/drawing/2014/main" id="{B2752FBE-CFB0-8B38-F9C8-6BE23B8BC723}"/>
                </a:ext>
              </a:extLst>
            </p:cNvPr>
            <p:cNvCxnSpPr>
              <a:cxnSpLocks/>
              <a:stCxn id="55" idx="3"/>
              <a:endCxn id="202" idx="1"/>
            </p:cNvCxnSpPr>
            <p:nvPr/>
          </p:nvCxnSpPr>
          <p:spPr>
            <a:xfrm>
              <a:off x="8881878" y="2477913"/>
              <a:ext cx="627918" cy="54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连接符: 肘形 197">
              <a:extLst>
                <a:ext uri="{FF2B5EF4-FFF2-40B4-BE49-F238E27FC236}">
                  <a16:creationId xmlns:a16="http://schemas.microsoft.com/office/drawing/2014/main" id="{8F0D370E-CED8-895E-CEF0-FE8278266420}"/>
                </a:ext>
              </a:extLst>
            </p:cNvPr>
            <p:cNvCxnSpPr>
              <a:cxnSpLocks/>
              <a:stCxn id="173" idx="1"/>
              <a:endCxn id="200" idx="3"/>
            </p:cNvCxnSpPr>
            <p:nvPr/>
          </p:nvCxnSpPr>
          <p:spPr>
            <a:xfrm rot="10800000">
              <a:off x="9651976" y="4963821"/>
              <a:ext cx="1161668" cy="888892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8CB96F0A-C047-E766-610F-35A422755F76}"/>
                    </a:ext>
                  </a:extLst>
                </p:cNvPr>
                <p:cNvSpPr txBox="1"/>
                <p:nvPr/>
              </p:nvSpPr>
              <p:spPr>
                <a:xfrm>
                  <a:off x="10106727" y="5202023"/>
                  <a:ext cx="32694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99" name="文本框 198">
                  <a:extLst>
                    <a:ext uri="{FF2B5EF4-FFF2-40B4-BE49-F238E27FC236}">
                      <a16:creationId xmlns:a16="http://schemas.microsoft.com/office/drawing/2014/main" id="{8CB96F0A-C047-E766-610F-35A422755F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727" y="5202023"/>
                  <a:ext cx="32694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4074" r="-3704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25DCDD01-D063-84FC-F6C2-887BE717B290}"/>
                    </a:ext>
                  </a:extLst>
                </p:cNvPr>
                <p:cNvSpPr txBox="1"/>
                <p:nvPr/>
              </p:nvSpPr>
              <p:spPr>
                <a:xfrm>
                  <a:off x="9357023" y="4717599"/>
                  <a:ext cx="2949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0" name="文本框 199">
                  <a:extLst>
                    <a:ext uri="{FF2B5EF4-FFF2-40B4-BE49-F238E27FC236}">
                      <a16:creationId xmlns:a16="http://schemas.microsoft.com/office/drawing/2014/main" id="{25DCDD01-D063-84FC-F6C2-887BE717B2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7023" y="4717599"/>
                  <a:ext cx="294953" cy="49244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1" name="箭头: 右 200">
              <a:extLst>
                <a:ext uri="{FF2B5EF4-FFF2-40B4-BE49-F238E27FC236}">
                  <a16:creationId xmlns:a16="http://schemas.microsoft.com/office/drawing/2014/main" id="{043CB044-6C0F-2B45-BF8B-A2F1FA17F115}"/>
                </a:ext>
              </a:extLst>
            </p:cNvPr>
            <p:cNvSpPr/>
            <p:nvPr/>
          </p:nvSpPr>
          <p:spPr>
            <a:xfrm rot="5400000">
              <a:off x="9298785" y="5253695"/>
              <a:ext cx="422024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0" name="箭头: 右 209">
              <a:extLst>
                <a:ext uri="{FF2B5EF4-FFF2-40B4-BE49-F238E27FC236}">
                  <a16:creationId xmlns:a16="http://schemas.microsoft.com/office/drawing/2014/main" id="{A6FBECCE-63F1-1381-EE37-D21082273259}"/>
                </a:ext>
              </a:extLst>
            </p:cNvPr>
            <p:cNvSpPr/>
            <p:nvPr/>
          </p:nvSpPr>
          <p:spPr>
            <a:xfrm rot="5400000">
              <a:off x="6642825" y="3578979"/>
              <a:ext cx="2366127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1" name="直接连接符 210">
              <a:extLst>
                <a:ext uri="{FF2B5EF4-FFF2-40B4-BE49-F238E27FC236}">
                  <a16:creationId xmlns:a16="http://schemas.microsoft.com/office/drawing/2014/main" id="{BFDCF8EA-61F3-EF4E-A3B8-4E18FE54D137}"/>
                </a:ext>
              </a:extLst>
            </p:cNvPr>
            <p:cNvCxnSpPr>
              <a:cxnSpLocks/>
              <a:endCxn id="210" idx="1"/>
            </p:cNvCxnSpPr>
            <p:nvPr/>
          </p:nvCxnSpPr>
          <p:spPr>
            <a:xfrm flipV="1">
              <a:off x="7059896" y="2468353"/>
              <a:ext cx="765992" cy="41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连接符: 肘形 205">
              <a:extLst>
                <a:ext uri="{FF2B5EF4-FFF2-40B4-BE49-F238E27FC236}">
                  <a16:creationId xmlns:a16="http://schemas.microsoft.com/office/drawing/2014/main" id="{2D0FC336-834D-FDAA-A4B2-F74C0276196A}"/>
                </a:ext>
              </a:extLst>
            </p:cNvPr>
            <p:cNvCxnSpPr>
              <a:cxnSpLocks/>
              <a:stCxn id="178" idx="1"/>
              <a:endCxn id="208" idx="3"/>
            </p:cNvCxnSpPr>
            <p:nvPr/>
          </p:nvCxnSpPr>
          <p:spPr>
            <a:xfrm rot="10800000">
              <a:off x="7968068" y="4948791"/>
              <a:ext cx="1271293" cy="903923"/>
            </a:xfrm>
            <a:prstGeom prst="bentConnector3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4091ECA5-5950-807D-FE07-40C7F8382A3E}"/>
                    </a:ext>
                  </a:extLst>
                </p:cNvPr>
                <p:cNvSpPr txBox="1"/>
                <p:nvPr/>
              </p:nvSpPr>
              <p:spPr>
                <a:xfrm>
                  <a:off x="8458785" y="5192518"/>
                  <a:ext cx="32694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7" name="文本框 206">
                  <a:extLst>
                    <a:ext uri="{FF2B5EF4-FFF2-40B4-BE49-F238E27FC236}">
                      <a16:creationId xmlns:a16="http://schemas.microsoft.com/office/drawing/2014/main" id="{4091ECA5-5950-807D-FE07-40C7F8382A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8785" y="5192518"/>
                  <a:ext cx="3269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4528" r="-5660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4C552B14-71F0-8578-32DE-D48A98C8ECCA}"/>
                    </a:ext>
                  </a:extLst>
                </p:cNvPr>
                <p:cNvSpPr txBox="1"/>
                <p:nvPr/>
              </p:nvSpPr>
              <p:spPr>
                <a:xfrm>
                  <a:off x="7673114" y="4702568"/>
                  <a:ext cx="2949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08" name="文本框 207">
                  <a:extLst>
                    <a:ext uri="{FF2B5EF4-FFF2-40B4-BE49-F238E27FC236}">
                      <a16:creationId xmlns:a16="http://schemas.microsoft.com/office/drawing/2014/main" id="{4C552B14-71F0-8578-32DE-D48A98C8EC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3114" y="4702568"/>
                  <a:ext cx="294953" cy="4924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9" name="箭头: 右 208">
              <a:extLst>
                <a:ext uri="{FF2B5EF4-FFF2-40B4-BE49-F238E27FC236}">
                  <a16:creationId xmlns:a16="http://schemas.microsoft.com/office/drawing/2014/main" id="{ABAA3C1E-1F84-7A90-267F-AA548D5D3BA5}"/>
                </a:ext>
              </a:extLst>
            </p:cNvPr>
            <p:cNvSpPr/>
            <p:nvPr/>
          </p:nvSpPr>
          <p:spPr>
            <a:xfrm rot="5400000">
              <a:off x="7614876" y="5238664"/>
              <a:ext cx="422024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BF5738E2-54E9-624C-9A6D-D663AB5B57E8}"/>
                </a:ext>
              </a:extLst>
            </p:cNvPr>
            <p:cNvSpPr/>
            <p:nvPr/>
          </p:nvSpPr>
          <p:spPr>
            <a:xfrm>
              <a:off x="535884" y="5296590"/>
              <a:ext cx="1033474" cy="1063869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shade val="30000"/>
                    <a:satMod val="115000"/>
                  </a:schemeClr>
                </a:gs>
                <a:gs pos="50000">
                  <a:schemeClr val="accent1">
                    <a:lumMod val="60000"/>
                    <a:lumOff val="40000"/>
                    <a:shade val="67500"/>
                    <a:satMod val="115000"/>
                  </a:schemeClr>
                </a:gs>
                <a:gs pos="100000">
                  <a:schemeClr val="accent1">
                    <a:lumMod val="60000"/>
                    <a:lumOff val="40000"/>
                    <a:shade val="100000"/>
                    <a:satMod val="115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  <p:grpSp>
          <p:nvGrpSpPr>
            <p:cNvPr id="131" name="组合 130">
              <a:extLst>
                <a:ext uri="{FF2B5EF4-FFF2-40B4-BE49-F238E27FC236}">
                  <a16:creationId xmlns:a16="http://schemas.microsoft.com/office/drawing/2014/main" id="{495222D8-3726-3E0B-542A-07DA70F1D906}"/>
                </a:ext>
              </a:extLst>
            </p:cNvPr>
            <p:cNvGrpSpPr/>
            <p:nvPr/>
          </p:nvGrpSpPr>
          <p:grpSpPr>
            <a:xfrm>
              <a:off x="2345833" y="-252131"/>
              <a:ext cx="9848420" cy="4665585"/>
              <a:chOff x="1273906" y="0"/>
              <a:chExt cx="9848420" cy="466558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7F81014D-0C03-84D2-A650-A8E44A70A662}"/>
                  </a:ext>
                </a:extLst>
              </p:cNvPr>
              <p:cNvSpPr/>
              <p:nvPr/>
            </p:nvSpPr>
            <p:spPr>
              <a:xfrm>
                <a:off x="1273906" y="3261746"/>
                <a:ext cx="1033474" cy="140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M</a:t>
                </a:r>
                <a:endParaRPr lang="zh-CN" altLang="en-US" sz="3200" dirty="0"/>
              </a:p>
            </p:txBody>
          </p:sp>
          <p:grpSp>
            <p:nvGrpSpPr>
              <p:cNvPr id="14" name="组合 13">
                <a:extLst>
                  <a:ext uri="{FF2B5EF4-FFF2-40B4-BE49-F238E27FC236}">
                    <a16:creationId xmlns:a16="http://schemas.microsoft.com/office/drawing/2014/main" id="{1D362838-817C-47EB-4874-A3A3C4DDECAD}"/>
                  </a:ext>
                </a:extLst>
              </p:cNvPr>
              <p:cNvGrpSpPr/>
              <p:nvPr/>
            </p:nvGrpSpPr>
            <p:grpSpPr>
              <a:xfrm>
                <a:off x="3466082" y="1512564"/>
                <a:ext cx="884088" cy="1912816"/>
                <a:chOff x="6999138" y="1513253"/>
                <a:chExt cx="884088" cy="1912816"/>
              </a:xfrm>
            </p:grpSpPr>
            <p:grpSp>
              <p:nvGrpSpPr>
                <p:cNvPr id="13" name="组合 12">
                  <a:extLst>
                    <a:ext uri="{FF2B5EF4-FFF2-40B4-BE49-F238E27FC236}">
                      <a16:creationId xmlns:a16="http://schemas.microsoft.com/office/drawing/2014/main" id="{80B940E9-D06A-EB03-9B27-818F3371F81C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9" name="矩形: 圆角 8">
                    <a:extLst>
                      <a:ext uri="{FF2B5EF4-FFF2-40B4-BE49-F238E27FC236}">
                        <a16:creationId xmlns:a16="http://schemas.microsoft.com/office/drawing/2014/main" id="{FE6F3F3A-CC74-4EAC-DF57-619F4D01B5DB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" name="矩形: 圆角 9">
                    <a:extLst>
                      <a:ext uri="{FF2B5EF4-FFF2-40B4-BE49-F238E27FC236}">
                        <a16:creationId xmlns:a16="http://schemas.microsoft.com/office/drawing/2014/main" id="{70C88B4D-C797-358C-795C-9420B169CA00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" name="矩形: 圆角 10">
                    <a:extLst>
                      <a:ext uri="{FF2B5EF4-FFF2-40B4-BE49-F238E27FC236}">
                        <a16:creationId xmlns:a16="http://schemas.microsoft.com/office/drawing/2014/main" id="{FBA19CF3-957F-E32F-A47D-078EA808C1D8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2" name="矩形: 圆角 11">
                  <a:extLst>
                    <a:ext uri="{FF2B5EF4-FFF2-40B4-BE49-F238E27FC236}">
                      <a16:creationId xmlns:a16="http://schemas.microsoft.com/office/drawing/2014/main" id="{FC891959-E64D-40BC-E548-C208184083A6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D0DFF535-2086-4D8F-D88B-5592D727B8CF}"/>
                  </a:ext>
                </a:extLst>
              </p:cNvPr>
              <p:cNvGrpSpPr/>
              <p:nvPr/>
            </p:nvGrpSpPr>
            <p:grpSpPr>
              <a:xfrm>
                <a:off x="5383782" y="547364"/>
                <a:ext cx="884088" cy="1380882"/>
                <a:chOff x="6999138" y="1513253"/>
                <a:chExt cx="884088" cy="1912816"/>
              </a:xfrm>
            </p:grpSpPr>
            <p:grpSp>
              <p:nvGrpSpPr>
                <p:cNvPr id="16" name="组合 15">
                  <a:extLst>
                    <a:ext uri="{FF2B5EF4-FFF2-40B4-BE49-F238E27FC236}">
                      <a16:creationId xmlns:a16="http://schemas.microsoft.com/office/drawing/2014/main" id="{F17956D7-399E-AC64-2D11-B0A745946479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18" name="矩形: 圆角 17">
                    <a:extLst>
                      <a:ext uri="{FF2B5EF4-FFF2-40B4-BE49-F238E27FC236}">
                        <a16:creationId xmlns:a16="http://schemas.microsoft.com/office/drawing/2014/main" id="{0BD5D5B7-E4CE-09CA-7E97-C47698CEE023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9" name="矩形: 圆角 18">
                    <a:extLst>
                      <a:ext uri="{FF2B5EF4-FFF2-40B4-BE49-F238E27FC236}">
                        <a16:creationId xmlns:a16="http://schemas.microsoft.com/office/drawing/2014/main" id="{70CAE60A-7858-5001-CD6B-FD352CEDCC2A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20" name="矩形: 圆角 19">
                    <a:extLst>
                      <a:ext uri="{FF2B5EF4-FFF2-40B4-BE49-F238E27FC236}">
                        <a16:creationId xmlns:a16="http://schemas.microsoft.com/office/drawing/2014/main" id="{C359CF80-00AF-12FA-FF49-B476001C67F5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4492AB6C-3C76-40E7-67E9-FECE065D3324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1" name="组合 20">
                <a:extLst>
                  <a:ext uri="{FF2B5EF4-FFF2-40B4-BE49-F238E27FC236}">
                    <a16:creationId xmlns:a16="http://schemas.microsoft.com/office/drawing/2014/main" id="{D0D221EF-0723-2651-A365-46EE3E424698}"/>
                  </a:ext>
                </a:extLst>
              </p:cNvPr>
              <p:cNvGrpSpPr/>
              <p:nvPr/>
            </p:nvGrpSpPr>
            <p:grpSpPr>
              <a:xfrm>
                <a:off x="7210563" y="127616"/>
                <a:ext cx="884088" cy="803521"/>
                <a:chOff x="6999138" y="1513253"/>
                <a:chExt cx="884088" cy="1912816"/>
              </a:xfrm>
            </p:grpSpPr>
            <p:grpSp>
              <p:nvGrpSpPr>
                <p:cNvPr id="22" name="组合 21">
                  <a:extLst>
                    <a:ext uri="{FF2B5EF4-FFF2-40B4-BE49-F238E27FC236}">
                      <a16:creationId xmlns:a16="http://schemas.microsoft.com/office/drawing/2014/main" id="{04537769-04F3-4CEF-357B-490BC5B6E74F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24" name="矩形: 圆角 23">
                    <a:extLst>
                      <a:ext uri="{FF2B5EF4-FFF2-40B4-BE49-F238E27FC236}">
                        <a16:creationId xmlns:a16="http://schemas.microsoft.com/office/drawing/2014/main" id="{0AB3FE4B-24BC-3020-91DB-E0FC084C94CC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5" name="矩形: 圆角 24">
                    <a:extLst>
                      <a:ext uri="{FF2B5EF4-FFF2-40B4-BE49-F238E27FC236}">
                        <a16:creationId xmlns:a16="http://schemas.microsoft.com/office/drawing/2014/main" id="{F4DFE777-8361-1E11-25E4-61CA34050FF9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26" name="矩形: 圆角 25">
                    <a:extLst>
                      <a:ext uri="{FF2B5EF4-FFF2-40B4-BE49-F238E27FC236}">
                        <a16:creationId xmlns:a16="http://schemas.microsoft.com/office/drawing/2014/main" id="{EF24959C-E3D9-40A2-8C5F-08EFBB926020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3" name="矩形: 圆角 22">
                  <a:extLst>
                    <a:ext uri="{FF2B5EF4-FFF2-40B4-BE49-F238E27FC236}">
                      <a16:creationId xmlns:a16="http://schemas.microsoft.com/office/drawing/2014/main" id="{3B7FF0CA-58B5-9B79-FFEA-ED7CF837DC6E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B5D71F41-B48C-22E1-B606-91DADE36F3A4}"/>
                  </a:ext>
                </a:extLst>
              </p:cNvPr>
              <p:cNvGrpSpPr/>
              <p:nvPr/>
            </p:nvGrpSpPr>
            <p:grpSpPr>
              <a:xfrm>
                <a:off x="8726867" y="0"/>
                <a:ext cx="884088" cy="511216"/>
                <a:chOff x="6999138" y="1513253"/>
                <a:chExt cx="884088" cy="1912816"/>
              </a:xfrm>
            </p:grpSpPr>
            <p:grpSp>
              <p:nvGrpSpPr>
                <p:cNvPr id="28" name="组合 27">
                  <a:extLst>
                    <a:ext uri="{FF2B5EF4-FFF2-40B4-BE49-F238E27FC236}">
                      <a16:creationId xmlns:a16="http://schemas.microsoft.com/office/drawing/2014/main" id="{8D260B4F-BC4A-F4C8-933E-CAAE48B99F68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9C2BB17E-6F83-125D-3DC0-5C0E31875CE2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634633EC-9D68-ED2E-FB10-1984129B55D5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2" name="矩形: 圆角 31">
                    <a:extLst>
                      <a:ext uri="{FF2B5EF4-FFF2-40B4-BE49-F238E27FC236}">
                        <a16:creationId xmlns:a16="http://schemas.microsoft.com/office/drawing/2014/main" id="{0A34E62C-56B3-0ECA-4034-8738E8D51EA6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22933493-CC61-03D9-AADD-F98B9BB88B6D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194A0112-AE35-77D0-979F-F72B9A748F3A}"/>
                  </a:ext>
                </a:extLst>
              </p:cNvPr>
              <p:cNvGrpSpPr/>
              <p:nvPr/>
            </p:nvGrpSpPr>
            <p:grpSpPr>
              <a:xfrm>
                <a:off x="10238238" y="128246"/>
                <a:ext cx="884088" cy="255608"/>
                <a:chOff x="6999138" y="1513253"/>
                <a:chExt cx="884088" cy="1912816"/>
              </a:xfrm>
            </p:grpSpPr>
            <p:grpSp>
              <p:nvGrpSpPr>
                <p:cNvPr id="34" name="组合 33">
                  <a:extLst>
                    <a:ext uri="{FF2B5EF4-FFF2-40B4-BE49-F238E27FC236}">
                      <a16:creationId xmlns:a16="http://schemas.microsoft.com/office/drawing/2014/main" id="{C148DF8C-35E9-95CA-2FC4-3C839919FDDC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36" name="矩形: 圆角 35">
                    <a:extLst>
                      <a:ext uri="{FF2B5EF4-FFF2-40B4-BE49-F238E27FC236}">
                        <a16:creationId xmlns:a16="http://schemas.microsoft.com/office/drawing/2014/main" id="{FC93ACF9-096A-5C8D-1FD0-1AA3F93621A4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7" name="矩形: 圆角 36">
                    <a:extLst>
                      <a:ext uri="{FF2B5EF4-FFF2-40B4-BE49-F238E27FC236}">
                        <a16:creationId xmlns:a16="http://schemas.microsoft.com/office/drawing/2014/main" id="{4ADC99BE-A8D1-E715-8C7A-6A4DC48D115E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38" name="矩形: 圆角 37">
                    <a:extLst>
                      <a:ext uri="{FF2B5EF4-FFF2-40B4-BE49-F238E27FC236}">
                        <a16:creationId xmlns:a16="http://schemas.microsoft.com/office/drawing/2014/main" id="{FA6EBCDD-B4CE-D32D-889E-8F4A52EC650E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F076458A-9880-FAF8-D41C-9875C2BDB720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9" name="十字形 38">
                <a:extLst>
                  <a:ext uri="{FF2B5EF4-FFF2-40B4-BE49-F238E27FC236}">
                    <a16:creationId xmlns:a16="http://schemas.microsoft.com/office/drawing/2014/main" id="{05841ABA-6969-CE44-2A0E-8B2F95EF990D}"/>
                  </a:ext>
                </a:extLst>
              </p:cNvPr>
              <p:cNvSpPr/>
              <p:nvPr/>
            </p:nvSpPr>
            <p:spPr>
              <a:xfrm>
                <a:off x="5668482" y="2572701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箭头: 右 39">
                <a:extLst>
                  <a:ext uri="{FF2B5EF4-FFF2-40B4-BE49-F238E27FC236}">
                    <a16:creationId xmlns:a16="http://schemas.microsoft.com/office/drawing/2014/main" id="{782EABE3-669E-EEA8-6E90-6E73EA37542B}"/>
                  </a:ext>
                </a:extLst>
              </p:cNvPr>
              <p:cNvSpPr/>
              <p:nvPr/>
            </p:nvSpPr>
            <p:spPr>
              <a:xfrm rot="18908236">
                <a:off x="2381900" y="2640828"/>
                <a:ext cx="1083842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7788109A-72B8-CFEE-48E5-C1BCFC500970}"/>
                  </a:ext>
                </a:extLst>
              </p:cNvPr>
              <p:cNvSpPr/>
              <p:nvPr/>
            </p:nvSpPr>
            <p:spPr>
              <a:xfrm rot="19518156">
                <a:off x="4464984" y="1410418"/>
                <a:ext cx="894821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箭头: 右 41">
                <a:extLst>
                  <a:ext uri="{FF2B5EF4-FFF2-40B4-BE49-F238E27FC236}">
                    <a16:creationId xmlns:a16="http://schemas.microsoft.com/office/drawing/2014/main" id="{DFE4D979-0789-BA89-4EF1-17304261184A}"/>
                  </a:ext>
                </a:extLst>
              </p:cNvPr>
              <p:cNvSpPr/>
              <p:nvPr/>
            </p:nvSpPr>
            <p:spPr>
              <a:xfrm rot="20228120">
                <a:off x="6416931" y="646027"/>
                <a:ext cx="771545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箭头: 右 42">
                <a:extLst>
                  <a:ext uri="{FF2B5EF4-FFF2-40B4-BE49-F238E27FC236}">
                    <a16:creationId xmlns:a16="http://schemas.microsoft.com/office/drawing/2014/main" id="{E468B644-93AE-5E82-04BD-E02616D30036}"/>
                  </a:ext>
                </a:extLst>
              </p:cNvPr>
              <p:cNvSpPr/>
              <p:nvPr/>
            </p:nvSpPr>
            <p:spPr>
              <a:xfrm rot="20740109">
                <a:off x="8185413" y="216818"/>
                <a:ext cx="536787" cy="383930"/>
              </a:xfrm>
              <a:prstGeom prst="rightArrow">
                <a:avLst>
                  <a:gd name="adj1" fmla="val 27843"/>
                  <a:gd name="adj2" fmla="val 4949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箭头: 右 43">
                <a:extLst>
                  <a:ext uri="{FF2B5EF4-FFF2-40B4-BE49-F238E27FC236}">
                    <a16:creationId xmlns:a16="http://schemas.microsoft.com/office/drawing/2014/main" id="{C0A20831-1371-F738-D293-7F2DA87ED842}"/>
                  </a:ext>
                </a:extLst>
              </p:cNvPr>
              <p:cNvSpPr/>
              <p:nvPr/>
            </p:nvSpPr>
            <p:spPr>
              <a:xfrm>
                <a:off x="9659813" y="63642"/>
                <a:ext cx="536787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49C2D838-2D16-3BCD-3B44-349060AEC187}"/>
                  </a:ext>
                </a:extLst>
              </p:cNvPr>
              <p:cNvSpPr/>
              <p:nvPr/>
            </p:nvSpPr>
            <p:spPr>
              <a:xfrm>
                <a:off x="5445370" y="3446865"/>
                <a:ext cx="760913" cy="1033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M</a:t>
                </a:r>
                <a:endParaRPr lang="zh-CN" altLang="en-US" sz="3200" dirty="0"/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9652BF93-FE48-DE72-E090-D30291BB7475}"/>
                  </a:ext>
                </a:extLst>
              </p:cNvPr>
              <p:cNvSpPr/>
              <p:nvPr/>
            </p:nvSpPr>
            <p:spPr>
              <a:xfrm>
                <a:off x="7401608" y="3622715"/>
                <a:ext cx="501999" cy="681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M</a:t>
                </a:r>
                <a:endParaRPr lang="zh-CN" altLang="en-US" sz="3200" dirty="0"/>
              </a:p>
            </p:txBody>
          </p:sp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C1BBA2CA-08BB-EFE6-19D1-45DAE2896F5E}"/>
                  </a:ext>
                </a:extLst>
              </p:cNvPr>
              <p:cNvSpPr/>
              <p:nvPr/>
            </p:nvSpPr>
            <p:spPr>
              <a:xfrm>
                <a:off x="8980738" y="3708057"/>
                <a:ext cx="376346" cy="511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FC66BA59-13C7-F1D1-8CA1-BE0C481593CB}"/>
                  </a:ext>
                </a:extLst>
              </p:cNvPr>
              <p:cNvSpPr/>
              <p:nvPr/>
            </p:nvSpPr>
            <p:spPr>
              <a:xfrm>
                <a:off x="10558194" y="3797825"/>
                <a:ext cx="244176" cy="3316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49" name="箭头: 右 48">
                <a:extLst>
                  <a:ext uri="{FF2B5EF4-FFF2-40B4-BE49-F238E27FC236}">
                    <a16:creationId xmlns:a16="http://schemas.microsoft.com/office/drawing/2014/main" id="{FE249370-8084-21DE-1BBA-75AD3E13489B}"/>
                  </a:ext>
                </a:extLst>
              </p:cNvPr>
              <p:cNvSpPr/>
              <p:nvPr/>
            </p:nvSpPr>
            <p:spPr>
              <a:xfrm>
                <a:off x="2636814" y="3771700"/>
                <a:ext cx="2481996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箭头: 右 49">
                <a:extLst>
                  <a:ext uri="{FF2B5EF4-FFF2-40B4-BE49-F238E27FC236}">
                    <a16:creationId xmlns:a16="http://schemas.microsoft.com/office/drawing/2014/main" id="{3A1844AF-115E-92AD-89D8-735C66933BFB}"/>
                  </a:ext>
                </a:extLst>
              </p:cNvPr>
              <p:cNvSpPr/>
              <p:nvPr/>
            </p:nvSpPr>
            <p:spPr>
              <a:xfrm>
                <a:off x="6441350" y="3771700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1" name="箭头: 右 50">
                <a:extLst>
                  <a:ext uri="{FF2B5EF4-FFF2-40B4-BE49-F238E27FC236}">
                    <a16:creationId xmlns:a16="http://schemas.microsoft.com/office/drawing/2014/main" id="{CD96EBC8-8CF5-0319-916D-DC08561764B6}"/>
                  </a:ext>
                </a:extLst>
              </p:cNvPr>
              <p:cNvSpPr/>
              <p:nvPr/>
            </p:nvSpPr>
            <p:spPr>
              <a:xfrm>
                <a:off x="8081617" y="3771700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D93E8ADD-8FD1-FE99-3082-7B45FE1069AA}"/>
                  </a:ext>
                </a:extLst>
              </p:cNvPr>
              <p:cNvSpPr/>
              <p:nvPr/>
            </p:nvSpPr>
            <p:spPr>
              <a:xfrm>
                <a:off x="9626196" y="3771700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箭头: 右 52">
                <a:extLst>
                  <a:ext uri="{FF2B5EF4-FFF2-40B4-BE49-F238E27FC236}">
                    <a16:creationId xmlns:a16="http://schemas.microsoft.com/office/drawing/2014/main" id="{C9664482-5B64-FCC2-0F32-5DAF90C28B6D}"/>
                  </a:ext>
                </a:extLst>
              </p:cNvPr>
              <p:cNvSpPr/>
              <p:nvPr/>
            </p:nvSpPr>
            <p:spPr>
              <a:xfrm rot="5400000">
                <a:off x="5586569" y="2134437"/>
                <a:ext cx="478515" cy="13411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箭头: 右 53">
                <a:extLst>
                  <a:ext uri="{FF2B5EF4-FFF2-40B4-BE49-F238E27FC236}">
                    <a16:creationId xmlns:a16="http://schemas.microsoft.com/office/drawing/2014/main" id="{5E14B3D7-33A7-CC9B-CEF2-692B91089B5E}"/>
                  </a:ext>
                </a:extLst>
              </p:cNvPr>
              <p:cNvSpPr/>
              <p:nvPr/>
            </p:nvSpPr>
            <p:spPr>
              <a:xfrm rot="16200000">
                <a:off x="5586569" y="3071753"/>
                <a:ext cx="478515" cy="13411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十字形 54">
                <a:extLst>
                  <a:ext uri="{FF2B5EF4-FFF2-40B4-BE49-F238E27FC236}">
                    <a16:creationId xmlns:a16="http://schemas.microsoft.com/office/drawing/2014/main" id="{B8E463CC-56D5-AC0D-2757-43D43FDB4733}"/>
                  </a:ext>
                </a:extLst>
              </p:cNvPr>
              <p:cNvSpPr/>
              <p:nvPr/>
            </p:nvSpPr>
            <p:spPr>
              <a:xfrm>
                <a:off x="7495263" y="2572701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6" name="箭头: 右 55">
                <a:extLst>
                  <a:ext uri="{FF2B5EF4-FFF2-40B4-BE49-F238E27FC236}">
                    <a16:creationId xmlns:a16="http://schemas.microsoft.com/office/drawing/2014/main" id="{2EC64E2F-0EFC-9769-DFF8-CC1CE86BE3F4}"/>
                  </a:ext>
                </a:extLst>
              </p:cNvPr>
              <p:cNvSpPr/>
              <p:nvPr/>
            </p:nvSpPr>
            <p:spPr>
              <a:xfrm rot="5400000">
                <a:off x="6907271" y="1632933"/>
                <a:ext cx="1490672" cy="127778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箭头: 右 56">
                <a:extLst>
                  <a:ext uri="{FF2B5EF4-FFF2-40B4-BE49-F238E27FC236}">
                    <a16:creationId xmlns:a16="http://schemas.microsoft.com/office/drawing/2014/main" id="{8661284E-2780-2ED5-C65C-E0C85CB40B81}"/>
                  </a:ext>
                </a:extLst>
              </p:cNvPr>
              <p:cNvSpPr/>
              <p:nvPr/>
            </p:nvSpPr>
            <p:spPr>
              <a:xfrm rot="16200000">
                <a:off x="7291729" y="3197947"/>
                <a:ext cx="721757" cy="127779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十字形 57">
                <a:extLst>
                  <a:ext uri="{FF2B5EF4-FFF2-40B4-BE49-F238E27FC236}">
                    <a16:creationId xmlns:a16="http://schemas.microsoft.com/office/drawing/2014/main" id="{04A44950-711E-D11C-F3A5-1737E11D1617}"/>
                  </a:ext>
                </a:extLst>
              </p:cNvPr>
              <p:cNvSpPr/>
              <p:nvPr/>
            </p:nvSpPr>
            <p:spPr>
              <a:xfrm>
                <a:off x="9011567" y="2572701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箭头: 右 58">
                <a:extLst>
                  <a:ext uri="{FF2B5EF4-FFF2-40B4-BE49-F238E27FC236}">
                    <a16:creationId xmlns:a16="http://schemas.microsoft.com/office/drawing/2014/main" id="{79AAB940-0B81-3B12-B5F5-771535AF2C96}"/>
                  </a:ext>
                </a:extLst>
              </p:cNvPr>
              <p:cNvSpPr/>
              <p:nvPr/>
            </p:nvSpPr>
            <p:spPr>
              <a:xfrm rot="5400000">
                <a:off x="8212504" y="1469123"/>
                <a:ext cx="1912815" cy="127778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箭头: 右 59">
                <a:extLst>
                  <a:ext uri="{FF2B5EF4-FFF2-40B4-BE49-F238E27FC236}">
                    <a16:creationId xmlns:a16="http://schemas.microsoft.com/office/drawing/2014/main" id="{1C007CF4-6391-26AA-FDAE-3D394C84C9B3}"/>
                  </a:ext>
                </a:extLst>
              </p:cNvPr>
              <p:cNvSpPr/>
              <p:nvPr/>
            </p:nvSpPr>
            <p:spPr>
              <a:xfrm rot="16200000">
                <a:off x="8798001" y="3255240"/>
                <a:ext cx="741821" cy="127779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十字形 60">
                <a:extLst>
                  <a:ext uri="{FF2B5EF4-FFF2-40B4-BE49-F238E27FC236}">
                    <a16:creationId xmlns:a16="http://schemas.microsoft.com/office/drawing/2014/main" id="{DA696FB0-3535-A5C4-B62F-67980C1893E3}"/>
                  </a:ext>
                </a:extLst>
              </p:cNvPr>
              <p:cNvSpPr/>
              <p:nvPr/>
            </p:nvSpPr>
            <p:spPr>
              <a:xfrm>
                <a:off x="10522938" y="2572701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2" name="箭头: 右 61">
                <a:extLst>
                  <a:ext uri="{FF2B5EF4-FFF2-40B4-BE49-F238E27FC236}">
                    <a16:creationId xmlns:a16="http://schemas.microsoft.com/office/drawing/2014/main" id="{BFBF6588-7402-EA27-356D-60E92AE737A2}"/>
                  </a:ext>
                </a:extLst>
              </p:cNvPr>
              <p:cNvSpPr/>
              <p:nvPr/>
            </p:nvSpPr>
            <p:spPr>
              <a:xfrm rot="5400000">
                <a:off x="9682176" y="1418872"/>
                <a:ext cx="1996212" cy="14487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3" name="箭头: 右 62">
                <a:extLst>
                  <a:ext uri="{FF2B5EF4-FFF2-40B4-BE49-F238E27FC236}">
                    <a16:creationId xmlns:a16="http://schemas.microsoft.com/office/drawing/2014/main" id="{7809E2F4-9053-3B2C-047D-FFD0A977F3A5}"/>
                  </a:ext>
                </a:extLst>
              </p:cNvPr>
              <p:cNvSpPr/>
              <p:nvPr/>
            </p:nvSpPr>
            <p:spPr>
              <a:xfrm rot="16200000">
                <a:off x="10268540" y="3287519"/>
                <a:ext cx="823485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DCD74EB9-32EF-DA36-CEA4-2B1D785EDC4F}"/>
                    </a:ext>
                  </a:extLst>
                </p:cNvPr>
                <p:cNvSpPr txBox="1"/>
                <p:nvPr/>
              </p:nvSpPr>
              <p:spPr>
                <a:xfrm>
                  <a:off x="3746698" y="565298"/>
                  <a:ext cx="2431884" cy="5877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𝑚𝑎𝑝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=16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　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3" name="文本框 132">
                  <a:extLst>
                    <a:ext uri="{FF2B5EF4-FFF2-40B4-BE49-F238E27FC236}">
                      <a16:creationId xmlns:a16="http://schemas.microsoft.com/office/drawing/2014/main" id="{DCD74EB9-32EF-DA36-CEA4-2B1D785EDC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698" y="565298"/>
                  <a:ext cx="2431884" cy="587790"/>
                </a:xfrm>
                <a:prstGeom prst="rect">
                  <a:avLst/>
                </a:prstGeom>
                <a:blipFill>
                  <a:blip r:embed="rId8"/>
                  <a:stretch>
                    <a:fillRect l="-3008" t="-1042" b="-312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1EF4B62-3724-6DE5-E41E-58AEB687AF0B}"/>
                    </a:ext>
                  </a:extLst>
                </p:cNvPr>
                <p:cNvSpPr txBox="1"/>
                <p:nvPr/>
              </p:nvSpPr>
              <p:spPr>
                <a:xfrm>
                  <a:off x="6760358" y="-262029"/>
                  <a:ext cx="36811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91EF4B62-3724-6DE5-E41E-58AEB687AF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0358" y="-262029"/>
                  <a:ext cx="368114" cy="553998"/>
                </a:xfrm>
                <a:prstGeom prst="rect">
                  <a:avLst/>
                </a:prstGeom>
                <a:blipFill>
                  <a:blip r:embed="rId9"/>
                  <a:stretch>
                    <a:fillRect l="-23333" t="-1099" b="-329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985069DE-88CE-F8E1-95B8-662551A62833}"/>
                    </a:ext>
                  </a:extLst>
                </p:cNvPr>
                <p:cNvSpPr txBox="1"/>
                <p:nvPr/>
              </p:nvSpPr>
              <p:spPr>
                <a:xfrm>
                  <a:off x="8567190" y="-672518"/>
                  <a:ext cx="368114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5" name="文本框 134">
                  <a:extLst>
                    <a:ext uri="{FF2B5EF4-FFF2-40B4-BE49-F238E27FC236}">
                      <a16:creationId xmlns:a16="http://schemas.microsoft.com/office/drawing/2014/main" id="{985069DE-88CE-F8E1-95B8-662551A628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7190" y="-672518"/>
                  <a:ext cx="368114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21311" t="-1099" b="-21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41C250BB-4387-B315-39B9-EFBD7BE731FD}"/>
                    </a:ext>
                  </a:extLst>
                </p:cNvPr>
                <p:cNvSpPr txBox="1"/>
                <p:nvPr/>
              </p:nvSpPr>
              <p:spPr>
                <a:xfrm>
                  <a:off x="10013681" y="-776488"/>
                  <a:ext cx="44723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41C250BB-4387-B315-39B9-EFBD7BE731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3681" y="-776488"/>
                  <a:ext cx="447237" cy="553998"/>
                </a:xfrm>
                <a:prstGeom prst="rect">
                  <a:avLst/>
                </a:prstGeom>
                <a:blipFill>
                  <a:blip r:embed="rId11"/>
                  <a:stretch>
                    <a:fillRect l="-19178" t="-1099" r="-4110" b="-219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B89F1B40-1EA6-31E7-2F60-CACA7641FE0B}"/>
                    </a:ext>
                  </a:extLst>
                </p:cNvPr>
                <p:cNvSpPr txBox="1"/>
                <p:nvPr/>
              </p:nvSpPr>
              <p:spPr>
                <a:xfrm>
                  <a:off x="11593369" y="-698943"/>
                  <a:ext cx="447237" cy="5570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B89F1B40-1EA6-31E7-2F60-CACA7641FE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3369" y="-698943"/>
                  <a:ext cx="447237" cy="557076"/>
                </a:xfrm>
                <a:prstGeom prst="rect">
                  <a:avLst/>
                </a:prstGeom>
                <a:blipFill>
                  <a:blip r:embed="rId12"/>
                  <a:stretch>
                    <a:fillRect l="-19178" t="-1087" r="-5479" b="-32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B1CE4D2A-B140-744A-E6F0-94F0DAAF1F11}"/>
                    </a:ext>
                  </a:extLst>
                </p:cNvPr>
                <p:cNvSpPr txBox="1"/>
                <p:nvPr/>
              </p:nvSpPr>
              <p:spPr>
                <a:xfrm>
                  <a:off x="1983121" y="4440600"/>
                  <a:ext cx="8153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B1CE4D2A-B140-744A-E6F0-94F0DAAF1F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3121" y="4440600"/>
                  <a:ext cx="815351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8955" t="-4348" r="-597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B8DE2CA4-7340-E2FD-E7AD-1A197ED56EA0}"/>
                    </a:ext>
                  </a:extLst>
                </p:cNvPr>
                <p:cNvSpPr txBox="1"/>
                <p:nvPr/>
              </p:nvSpPr>
              <p:spPr>
                <a:xfrm>
                  <a:off x="6726574" y="4297132"/>
                  <a:ext cx="378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0" name="文本框 139">
                  <a:extLst>
                    <a:ext uri="{FF2B5EF4-FFF2-40B4-BE49-F238E27FC236}">
                      <a16:creationId xmlns:a16="http://schemas.microsoft.com/office/drawing/2014/main" id="{B8DE2CA4-7340-E2FD-E7AD-1A197ED56E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6574" y="4297132"/>
                  <a:ext cx="378822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20635" t="-4444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F41AEC33-6A0E-C719-0F3E-5E7AB4A1DABB}"/>
                    </a:ext>
                  </a:extLst>
                </p:cNvPr>
                <p:cNvSpPr txBox="1"/>
                <p:nvPr/>
              </p:nvSpPr>
              <p:spPr>
                <a:xfrm>
                  <a:off x="8556482" y="4092342"/>
                  <a:ext cx="378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1" name="文本框 140">
                  <a:extLst>
                    <a:ext uri="{FF2B5EF4-FFF2-40B4-BE49-F238E27FC236}">
                      <a16:creationId xmlns:a16="http://schemas.microsoft.com/office/drawing/2014/main" id="{F41AEC33-6A0E-C719-0F3E-5E7AB4A1D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6482" y="4092342"/>
                  <a:ext cx="378822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2581" t="-434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C98A92C3-D232-2F69-D8A2-A5C5CC5851CB}"/>
                    </a:ext>
                  </a:extLst>
                </p:cNvPr>
                <p:cNvSpPr txBox="1"/>
                <p:nvPr/>
              </p:nvSpPr>
              <p:spPr>
                <a:xfrm>
                  <a:off x="10082096" y="3994572"/>
                  <a:ext cx="37882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C98A92C3-D232-2F69-D8A2-A5C5CC585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096" y="3994572"/>
                  <a:ext cx="378822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2581" t="-434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83DDB48C-C680-1388-0C89-389566B0CA21}"/>
                    </a:ext>
                  </a:extLst>
                </p:cNvPr>
                <p:cNvSpPr txBox="1"/>
                <p:nvPr/>
              </p:nvSpPr>
              <p:spPr>
                <a:xfrm>
                  <a:off x="11599339" y="3942613"/>
                  <a:ext cx="378822" cy="2800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3" name="文本框 142">
                  <a:extLst>
                    <a:ext uri="{FF2B5EF4-FFF2-40B4-BE49-F238E27FC236}">
                      <a16:creationId xmlns:a16="http://schemas.microsoft.com/office/drawing/2014/main" id="{83DDB48C-C680-1388-0C89-389566B0C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99339" y="3942613"/>
                  <a:ext cx="378822" cy="280077"/>
                </a:xfrm>
                <a:prstGeom prst="rect">
                  <a:avLst/>
                </a:prstGeom>
                <a:blipFill>
                  <a:blip r:embed="rId17"/>
                  <a:stretch>
                    <a:fillRect l="-22581" t="-4348" b="-10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2" name="组合 131">
              <a:extLst>
                <a:ext uri="{FF2B5EF4-FFF2-40B4-BE49-F238E27FC236}">
                  <a16:creationId xmlns:a16="http://schemas.microsoft.com/office/drawing/2014/main" id="{9EB4C7AF-91A4-EAA7-CC0E-121858B71915}"/>
                </a:ext>
              </a:extLst>
            </p:cNvPr>
            <p:cNvGrpSpPr/>
            <p:nvPr/>
          </p:nvGrpSpPr>
          <p:grpSpPr>
            <a:xfrm>
              <a:off x="2345833" y="7261948"/>
              <a:ext cx="9848420" cy="4691705"/>
              <a:chOff x="1273906" y="4684411"/>
              <a:chExt cx="9848420" cy="4691705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A6A9D743-D898-5E8D-B514-ED57064D0A73}"/>
                  </a:ext>
                </a:extLst>
              </p:cNvPr>
              <p:cNvGrpSpPr/>
              <p:nvPr/>
            </p:nvGrpSpPr>
            <p:grpSpPr>
              <a:xfrm flipV="1">
                <a:off x="3466082" y="5950736"/>
                <a:ext cx="884088" cy="1912816"/>
                <a:chOff x="6999138" y="1513253"/>
                <a:chExt cx="884088" cy="1912816"/>
              </a:xfrm>
              <a:scene3d>
                <a:camera prst="orthographicFront">
                  <a:rot lat="1500000" lon="0" rev="0"/>
                </a:camera>
                <a:lightRig rig="threePt" dir="t"/>
              </a:scene3d>
            </p:grpSpPr>
            <p:grpSp>
              <p:nvGrpSpPr>
                <p:cNvPr id="117" name="组合 116">
                  <a:extLst>
                    <a:ext uri="{FF2B5EF4-FFF2-40B4-BE49-F238E27FC236}">
                      <a16:creationId xmlns:a16="http://schemas.microsoft.com/office/drawing/2014/main" id="{89601086-51D4-9308-673D-7073541EA498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119" name="矩形: 圆角 118">
                    <a:extLst>
                      <a:ext uri="{FF2B5EF4-FFF2-40B4-BE49-F238E27FC236}">
                        <a16:creationId xmlns:a16="http://schemas.microsoft.com/office/drawing/2014/main" id="{C2BB3E1A-6876-4F9B-767A-E615F9478634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0" name="矩形: 圆角 119">
                    <a:extLst>
                      <a:ext uri="{FF2B5EF4-FFF2-40B4-BE49-F238E27FC236}">
                        <a16:creationId xmlns:a16="http://schemas.microsoft.com/office/drawing/2014/main" id="{7530A60B-CB9D-3CF8-6AA5-42266E50625F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1" name="矩形: 圆角 120">
                    <a:extLst>
                      <a:ext uri="{FF2B5EF4-FFF2-40B4-BE49-F238E27FC236}">
                        <a16:creationId xmlns:a16="http://schemas.microsoft.com/office/drawing/2014/main" id="{6BBCCC8F-C532-8C1C-C65A-E4C0AEC03868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8" name="矩形: 圆角 117">
                  <a:extLst>
                    <a:ext uri="{FF2B5EF4-FFF2-40B4-BE49-F238E27FC236}">
                      <a16:creationId xmlns:a16="http://schemas.microsoft.com/office/drawing/2014/main" id="{BBC3B9F9-D23B-564A-29C0-03508203CAC3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  <a:sp3d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D14AD125-0307-FFF9-5B60-96203C58CECF}"/>
                  </a:ext>
                </a:extLst>
              </p:cNvPr>
              <p:cNvGrpSpPr/>
              <p:nvPr/>
            </p:nvGrpSpPr>
            <p:grpSpPr>
              <a:xfrm flipV="1">
                <a:off x="5383782" y="7447870"/>
                <a:ext cx="884088" cy="1380882"/>
                <a:chOff x="6999138" y="1513253"/>
                <a:chExt cx="884088" cy="1912816"/>
              </a:xfrm>
              <a:scene3d>
                <a:camera prst="orthographicFront">
                  <a:rot lat="1500000" lon="0" rev="0"/>
                </a:camera>
                <a:lightRig rig="threePt" dir="t"/>
              </a:scene3d>
            </p:grpSpPr>
            <p:grpSp>
              <p:nvGrpSpPr>
                <p:cNvPr id="112" name="组合 111">
                  <a:extLst>
                    <a:ext uri="{FF2B5EF4-FFF2-40B4-BE49-F238E27FC236}">
                      <a16:creationId xmlns:a16="http://schemas.microsoft.com/office/drawing/2014/main" id="{4FE909C9-D46E-166C-35CA-20E44537CC54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114" name="矩形: 圆角 113">
                    <a:extLst>
                      <a:ext uri="{FF2B5EF4-FFF2-40B4-BE49-F238E27FC236}">
                        <a16:creationId xmlns:a16="http://schemas.microsoft.com/office/drawing/2014/main" id="{943ACBFA-99DA-0762-B286-260D290AA47D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5" name="矩形: 圆角 114">
                    <a:extLst>
                      <a:ext uri="{FF2B5EF4-FFF2-40B4-BE49-F238E27FC236}">
                        <a16:creationId xmlns:a16="http://schemas.microsoft.com/office/drawing/2014/main" id="{DECFAAE1-FC0C-1425-3402-6FB80EABA4A0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116" name="矩形: 圆角 115">
                    <a:extLst>
                      <a:ext uri="{FF2B5EF4-FFF2-40B4-BE49-F238E27FC236}">
                        <a16:creationId xmlns:a16="http://schemas.microsoft.com/office/drawing/2014/main" id="{76583E95-3261-74B4-2090-4D248E36C442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13" name="矩形: 圆角 112">
                  <a:extLst>
                    <a:ext uri="{FF2B5EF4-FFF2-40B4-BE49-F238E27FC236}">
                      <a16:creationId xmlns:a16="http://schemas.microsoft.com/office/drawing/2014/main" id="{4997ABE8-1A2C-E52E-07FF-9588A3518FE9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  <a:sp3d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9" name="组合 68">
                <a:extLst>
                  <a:ext uri="{FF2B5EF4-FFF2-40B4-BE49-F238E27FC236}">
                    <a16:creationId xmlns:a16="http://schemas.microsoft.com/office/drawing/2014/main" id="{DAD21004-B513-6AC3-B63B-E0D1FEECEC8B}"/>
                  </a:ext>
                </a:extLst>
              </p:cNvPr>
              <p:cNvGrpSpPr/>
              <p:nvPr/>
            </p:nvGrpSpPr>
            <p:grpSpPr>
              <a:xfrm flipV="1">
                <a:off x="7210563" y="8444979"/>
                <a:ext cx="884088" cy="803521"/>
                <a:chOff x="6999138" y="1513251"/>
                <a:chExt cx="884088" cy="1912815"/>
              </a:xfrm>
              <a:scene3d>
                <a:camera prst="orthographicFront">
                  <a:rot lat="1500000" lon="0" rev="0"/>
                </a:camera>
                <a:lightRig rig="threePt" dir="t"/>
              </a:scene3d>
            </p:grpSpPr>
            <p:grpSp>
              <p:nvGrpSpPr>
                <p:cNvPr id="107" name="组合 106">
                  <a:extLst>
                    <a:ext uri="{FF2B5EF4-FFF2-40B4-BE49-F238E27FC236}">
                      <a16:creationId xmlns:a16="http://schemas.microsoft.com/office/drawing/2014/main" id="{B786B82A-7A43-A66C-3638-63EE46DF3CAB}"/>
                    </a:ext>
                  </a:extLst>
                </p:cNvPr>
                <p:cNvGrpSpPr/>
                <p:nvPr/>
              </p:nvGrpSpPr>
              <p:grpSpPr>
                <a:xfrm>
                  <a:off x="7044606" y="1580659"/>
                  <a:ext cx="793152" cy="1777999"/>
                  <a:chOff x="7073900" y="507998"/>
                  <a:chExt cx="793152" cy="1777999"/>
                </a:xfrm>
              </p:grpSpPr>
              <p:sp>
                <p:nvSpPr>
                  <p:cNvPr id="109" name="矩形: 圆角 108">
                    <a:extLst>
                      <a:ext uri="{FF2B5EF4-FFF2-40B4-BE49-F238E27FC236}">
                        <a16:creationId xmlns:a16="http://schemas.microsoft.com/office/drawing/2014/main" id="{A6AF23B2-7A2D-4D72-7296-752DA48BCFDC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7998"/>
                    <a:ext cx="244176" cy="177799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0" name="矩形: 圆角 109">
                    <a:extLst>
                      <a:ext uri="{FF2B5EF4-FFF2-40B4-BE49-F238E27FC236}">
                        <a16:creationId xmlns:a16="http://schemas.microsoft.com/office/drawing/2014/main" id="{1C55A527-9A64-47D5-9B53-F70E0ACFAC5E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7998"/>
                    <a:ext cx="244176" cy="1777999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11" name="矩形: 圆角 110">
                    <a:extLst>
                      <a:ext uri="{FF2B5EF4-FFF2-40B4-BE49-F238E27FC236}">
                        <a16:creationId xmlns:a16="http://schemas.microsoft.com/office/drawing/2014/main" id="{3696FE90-28DB-C578-009A-EBCC61CCCC4E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7998"/>
                    <a:ext cx="244176" cy="1777999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8" name="矩形: 圆角 107">
                  <a:extLst>
                    <a:ext uri="{FF2B5EF4-FFF2-40B4-BE49-F238E27FC236}">
                      <a16:creationId xmlns:a16="http://schemas.microsoft.com/office/drawing/2014/main" id="{FB6AB03F-4F80-4F1B-1ECE-589F36E7E962}"/>
                    </a:ext>
                  </a:extLst>
                </p:cNvPr>
                <p:cNvSpPr/>
                <p:nvPr/>
              </p:nvSpPr>
              <p:spPr>
                <a:xfrm>
                  <a:off x="6999138" y="1513251"/>
                  <a:ext cx="884088" cy="1912815"/>
                </a:xfrm>
                <a:prstGeom prst="roundRect">
                  <a:avLst/>
                </a:prstGeom>
                <a:noFill/>
                <a:sp3d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0" name="组合 69">
                <a:extLst>
                  <a:ext uri="{FF2B5EF4-FFF2-40B4-BE49-F238E27FC236}">
                    <a16:creationId xmlns:a16="http://schemas.microsoft.com/office/drawing/2014/main" id="{F26FF9E0-D529-35C8-2FCE-7462569F0214}"/>
                  </a:ext>
                </a:extLst>
              </p:cNvPr>
              <p:cNvGrpSpPr/>
              <p:nvPr/>
            </p:nvGrpSpPr>
            <p:grpSpPr>
              <a:xfrm flipV="1">
                <a:off x="8726867" y="8864900"/>
                <a:ext cx="884088" cy="511216"/>
                <a:chOff x="6999138" y="1513253"/>
                <a:chExt cx="884088" cy="1912816"/>
              </a:xfrm>
              <a:scene3d>
                <a:camera prst="orthographicFront">
                  <a:rot lat="1500000" lon="0" rev="0"/>
                </a:camera>
                <a:lightRig rig="threePt" dir="t"/>
              </a:scene3d>
            </p:grpSpPr>
            <p:grpSp>
              <p:nvGrpSpPr>
                <p:cNvPr id="102" name="组合 101">
                  <a:extLst>
                    <a:ext uri="{FF2B5EF4-FFF2-40B4-BE49-F238E27FC236}">
                      <a16:creationId xmlns:a16="http://schemas.microsoft.com/office/drawing/2014/main" id="{88954A7D-A382-0EAD-2549-75F8E5AAA110}"/>
                    </a:ext>
                  </a:extLst>
                </p:cNvPr>
                <p:cNvGrpSpPr/>
                <p:nvPr/>
              </p:nvGrpSpPr>
              <p:grpSpPr>
                <a:xfrm>
                  <a:off x="7044606" y="1580661"/>
                  <a:ext cx="793152" cy="1778000"/>
                  <a:chOff x="7073900" y="508000"/>
                  <a:chExt cx="793152" cy="1778000"/>
                </a:xfrm>
              </p:grpSpPr>
              <p:sp>
                <p:nvSpPr>
                  <p:cNvPr id="104" name="矩形: 圆角 103">
                    <a:extLst>
                      <a:ext uri="{FF2B5EF4-FFF2-40B4-BE49-F238E27FC236}">
                        <a16:creationId xmlns:a16="http://schemas.microsoft.com/office/drawing/2014/main" id="{9C570FC7-4D31-B768-7553-F6D5ED0407D9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5" name="矩形: 圆角 104">
                    <a:extLst>
                      <a:ext uri="{FF2B5EF4-FFF2-40B4-BE49-F238E27FC236}">
                        <a16:creationId xmlns:a16="http://schemas.microsoft.com/office/drawing/2014/main" id="{1A596FEC-8EA8-E3D3-CE09-163A68ABDA9A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6" name="矩形: 圆角 105">
                    <a:extLst>
                      <a:ext uri="{FF2B5EF4-FFF2-40B4-BE49-F238E27FC236}">
                        <a16:creationId xmlns:a16="http://schemas.microsoft.com/office/drawing/2014/main" id="{2D602B76-22F8-D7F0-2BCF-476D392BC694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0"/>
                    <a:ext cx="244176" cy="1778000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103" name="矩形: 圆角 102">
                  <a:extLst>
                    <a:ext uri="{FF2B5EF4-FFF2-40B4-BE49-F238E27FC236}">
                      <a16:creationId xmlns:a16="http://schemas.microsoft.com/office/drawing/2014/main" id="{306A3EE3-67C1-08E4-8B0A-8AFF53E5989B}"/>
                    </a:ext>
                  </a:extLst>
                </p:cNvPr>
                <p:cNvSpPr/>
                <p:nvPr/>
              </p:nvSpPr>
              <p:spPr>
                <a:xfrm>
                  <a:off x="6999138" y="1513253"/>
                  <a:ext cx="884088" cy="1912816"/>
                </a:xfrm>
                <a:prstGeom prst="roundRect">
                  <a:avLst/>
                </a:prstGeom>
                <a:noFill/>
                <a:sp3d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D309744-1620-00C4-1723-6F5E6ACEDA75}"/>
                  </a:ext>
                </a:extLst>
              </p:cNvPr>
              <p:cNvGrpSpPr/>
              <p:nvPr/>
            </p:nvGrpSpPr>
            <p:grpSpPr>
              <a:xfrm flipV="1">
                <a:off x="10238238" y="8992262"/>
                <a:ext cx="884088" cy="255608"/>
                <a:chOff x="6999138" y="1513252"/>
                <a:chExt cx="884088" cy="1912818"/>
              </a:xfrm>
              <a:scene3d>
                <a:camera prst="orthographicFront">
                  <a:rot lat="1500000" lon="0" rev="0"/>
                </a:camera>
                <a:lightRig rig="threePt" dir="t"/>
              </a:scene3d>
            </p:grpSpPr>
            <p:grpSp>
              <p:nvGrpSpPr>
                <p:cNvPr id="97" name="组合 96">
                  <a:extLst>
                    <a:ext uri="{FF2B5EF4-FFF2-40B4-BE49-F238E27FC236}">
                      <a16:creationId xmlns:a16="http://schemas.microsoft.com/office/drawing/2014/main" id="{D235790C-F717-93E4-10BB-F9758C510B77}"/>
                    </a:ext>
                  </a:extLst>
                </p:cNvPr>
                <p:cNvGrpSpPr/>
                <p:nvPr/>
              </p:nvGrpSpPr>
              <p:grpSpPr>
                <a:xfrm>
                  <a:off x="7044606" y="1580655"/>
                  <a:ext cx="793152" cy="1778005"/>
                  <a:chOff x="7073900" y="507994"/>
                  <a:chExt cx="793152" cy="1778005"/>
                </a:xfrm>
              </p:grpSpPr>
              <p:sp>
                <p:nvSpPr>
                  <p:cNvPr id="99" name="矩形: 圆角 98">
                    <a:extLst>
                      <a:ext uri="{FF2B5EF4-FFF2-40B4-BE49-F238E27FC236}">
                        <a16:creationId xmlns:a16="http://schemas.microsoft.com/office/drawing/2014/main" id="{3425CEEB-F875-4ACD-22E9-EC3F10A6A5F0}"/>
                      </a:ext>
                    </a:extLst>
                  </p:cNvPr>
                  <p:cNvSpPr/>
                  <p:nvPr/>
                </p:nvSpPr>
                <p:spPr>
                  <a:xfrm>
                    <a:off x="7073900" y="507994"/>
                    <a:ext cx="244176" cy="1778004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0" name="矩形: 圆角 99">
                    <a:extLst>
                      <a:ext uri="{FF2B5EF4-FFF2-40B4-BE49-F238E27FC236}">
                        <a16:creationId xmlns:a16="http://schemas.microsoft.com/office/drawing/2014/main" id="{CFB419F1-D9D0-8BB0-1FC0-F81208F14380}"/>
                      </a:ext>
                    </a:extLst>
                  </p:cNvPr>
                  <p:cNvSpPr/>
                  <p:nvPr/>
                </p:nvSpPr>
                <p:spPr>
                  <a:xfrm>
                    <a:off x="7348388" y="508002"/>
                    <a:ext cx="244176" cy="1777997"/>
                  </a:xfrm>
                  <a:prstGeom prst="roundRect">
                    <a:avLst/>
                  </a:prstGeom>
                  <a:solidFill>
                    <a:schemeClr val="accent2">
                      <a:lumMod val="40000"/>
                      <a:lumOff val="6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01" name="矩形: 圆角 100">
                    <a:extLst>
                      <a:ext uri="{FF2B5EF4-FFF2-40B4-BE49-F238E27FC236}">
                        <a16:creationId xmlns:a16="http://schemas.microsoft.com/office/drawing/2014/main" id="{5440C142-8F90-3681-72AE-041AE8EC3000}"/>
                      </a:ext>
                    </a:extLst>
                  </p:cNvPr>
                  <p:cNvSpPr/>
                  <p:nvPr/>
                </p:nvSpPr>
                <p:spPr>
                  <a:xfrm>
                    <a:off x="7622876" y="508002"/>
                    <a:ext cx="244176" cy="1777997"/>
                  </a:xfrm>
                  <a:prstGeom prst="round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sp3d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>
                    <a:flatTx/>
                  </a:bodyPr>
                  <a:lstStyle/>
                  <a:p>
                    <a:pPr algn="ctr"/>
                    <a:endParaRPr lang="zh-CN" altLang="en-US"/>
                  </a:p>
                </p:txBody>
              </p:sp>
            </p:grpSp>
            <p:sp>
              <p:nvSpPr>
                <p:cNvPr id="98" name="矩形: 圆角 97">
                  <a:extLst>
                    <a:ext uri="{FF2B5EF4-FFF2-40B4-BE49-F238E27FC236}">
                      <a16:creationId xmlns:a16="http://schemas.microsoft.com/office/drawing/2014/main" id="{B33BAC4B-B2D3-AFEA-1DF5-666CF6117F1E}"/>
                    </a:ext>
                  </a:extLst>
                </p:cNvPr>
                <p:cNvSpPr/>
                <p:nvPr/>
              </p:nvSpPr>
              <p:spPr>
                <a:xfrm>
                  <a:off x="6999138" y="1513252"/>
                  <a:ext cx="884088" cy="1912818"/>
                </a:xfrm>
                <a:prstGeom prst="roundRect">
                  <a:avLst/>
                </a:prstGeom>
                <a:noFill/>
                <a:sp3d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>
                  <a:flatTx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2" name="十字形 71">
                <a:extLst>
                  <a:ext uri="{FF2B5EF4-FFF2-40B4-BE49-F238E27FC236}">
                    <a16:creationId xmlns:a16="http://schemas.microsoft.com/office/drawing/2014/main" id="{99B3AF7D-1AF9-288F-ECEC-7B138EEF0B01}"/>
                  </a:ext>
                </a:extLst>
              </p:cNvPr>
              <p:cNvSpPr/>
              <p:nvPr/>
            </p:nvSpPr>
            <p:spPr>
              <a:xfrm flipV="1">
                <a:off x="5668482" y="6488729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箭头: 右 72">
                <a:extLst>
                  <a:ext uri="{FF2B5EF4-FFF2-40B4-BE49-F238E27FC236}">
                    <a16:creationId xmlns:a16="http://schemas.microsoft.com/office/drawing/2014/main" id="{C485E5CD-80A3-F06F-6220-3F64F123A124}"/>
                  </a:ext>
                </a:extLst>
              </p:cNvPr>
              <p:cNvSpPr/>
              <p:nvPr/>
            </p:nvSpPr>
            <p:spPr>
              <a:xfrm rot="2691764" flipV="1">
                <a:off x="2381900" y="6351358"/>
                <a:ext cx="1083842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50000"/>
                </a:schemeClr>
              </a:solidFill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箭头: 右 73">
                <a:extLst>
                  <a:ext uri="{FF2B5EF4-FFF2-40B4-BE49-F238E27FC236}">
                    <a16:creationId xmlns:a16="http://schemas.microsoft.com/office/drawing/2014/main" id="{36E466A3-BED3-72A7-D354-46845660DF23}"/>
                  </a:ext>
                </a:extLst>
              </p:cNvPr>
              <p:cNvSpPr/>
              <p:nvPr/>
            </p:nvSpPr>
            <p:spPr>
              <a:xfrm rot="2081844" flipV="1">
                <a:off x="4464984" y="7581768"/>
                <a:ext cx="894821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箭头: 右 74">
                <a:extLst>
                  <a:ext uri="{FF2B5EF4-FFF2-40B4-BE49-F238E27FC236}">
                    <a16:creationId xmlns:a16="http://schemas.microsoft.com/office/drawing/2014/main" id="{A323F2C3-E516-D6DD-FFB2-36416F81263F}"/>
                  </a:ext>
                </a:extLst>
              </p:cNvPr>
              <p:cNvSpPr/>
              <p:nvPr/>
            </p:nvSpPr>
            <p:spPr>
              <a:xfrm rot="1371880" flipV="1">
                <a:off x="6416931" y="8346159"/>
                <a:ext cx="771545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6" name="箭头: 右 75">
                <a:extLst>
                  <a:ext uri="{FF2B5EF4-FFF2-40B4-BE49-F238E27FC236}">
                    <a16:creationId xmlns:a16="http://schemas.microsoft.com/office/drawing/2014/main" id="{0C833DE4-CC58-ADCC-0269-5F035B4446C9}"/>
                  </a:ext>
                </a:extLst>
              </p:cNvPr>
              <p:cNvSpPr/>
              <p:nvPr/>
            </p:nvSpPr>
            <p:spPr>
              <a:xfrm rot="859891" flipV="1">
                <a:off x="8185413" y="8775368"/>
                <a:ext cx="536787" cy="383930"/>
              </a:xfrm>
              <a:prstGeom prst="rightArrow">
                <a:avLst>
                  <a:gd name="adj1" fmla="val 27843"/>
                  <a:gd name="adj2" fmla="val 4949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7" name="箭头: 右 76">
                <a:extLst>
                  <a:ext uri="{FF2B5EF4-FFF2-40B4-BE49-F238E27FC236}">
                    <a16:creationId xmlns:a16="http://schemas.microsoft.com/office/drawing/2014/main" id="{69A4ABF6-1903-379A-0540-E7E92E5E8095}"/>
                  </a:ext>
                </a:extLst>
              </p:cNvPr>
              <p:cNvSpPr/>
              <p:nvPr/>
            </p:nvSpPr>
            <p:spPr>
              <a:xfrm flipV="1">
                <a:off x="9659813" y="8928544"/>
                <a:ext cx="536787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6" name="箭头: 右 85">
                <a:extLst>
                  <a:ext uri="{FF2B5EF4-FFF2-40B4-BE49-F238E27FC236}">
                    <a16:creationId xmlns:a16="http://schemas.microsoft.com/office/drawing/2014/main" id="{9CAA1E57-7F7C-4BCA-FA01-7CFF73322695}"/>
                  </a:ext>
                </a:extLst>
              </p:cNvPr>
              <p:cNvSpPr/>
              <p:nvPr/>
            </p:nvSpPr>
            <p:spPr>
              <a:xfrm rot="16200000" flipV="1">
                <a:off x="5586569" y="7107565"/>
                <a:ext cx="478515" cy="13411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3360ADE7-79BE-73F8-4FAD-57112D688516}"/>
                  </a:ext>
                </a:extLst>
              </p:cNvPr>
              <p:cNvSpPr/>
              <p:nvPr/>
            </p:nvSpPr>
            <p:spPr>
              <a:xfrm rot="5400000" flipV="1">
                <a:off x="5586569" y="6170249"/>
                <a:ext cx="478515" cy="13411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十字形 87">
                <a:extLst>
                  <a:ext uri="{FF2B5EF4-FFF2-40B4-BE49-F238E27FC236}">
                    <a16:creationId xmlns:a16="http://schemas.microsoft.com/office/drawing/2014/main" id="{E8BE8BAB-9E8C-E215-4153-07AC720D8C28}"/>
                  </a:ext>
                </a:extLst>
              </p:cNvPr>
              <p:cNvSpPr/>
              <p:nvPr/>
            </p:nvSpPr>
            <p:spPr>
              <a:xfrm flipV="1">
                <a:off x="7495263" y="6488729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9" name="箭头: 右 88">
                <a:extLst>
                  <a:ext uri="{FF2B5EF4-FFF2-40B4-BE49-F238E27FC236}">
                    <a16:creationId xmlns:a16="http://schemas.microsoft.com/office/drawing/2014/main" id="{1D04985F-C05C-5CDA-9078-9AA7D3476FDE}"/>
                  </a:ext>
                </a:extLst>
              </p:cNvPr>
              <p:cNvSpPr/>
              <p:nvPr/>
            </p:nvSpPr>
            <p:spPr>
              <a:xfrm rot="16200000" flipV="1">
                <a:off x="6907271" y="7615405"/>
                <a:ext cx="1490672" cy="127778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0" name="箭头: 右 89">
                <a:extLst>
                  <a:ext uri="{FF2B5EF4-FFF2-40B4-BE49-F238E27FC236}">
                    <a16:creationId xmlns:a16="http://schemas.microsoft.com/office/drawing/2014/main" id="{37D2EE95-017D-E7AA-7EB8-211C8379230C}"/>
                  </a:ext>
                </a:extLst>
              </p:cNvPr>
              <p:cNvSpPr/>
              <p:nvPr/>
            </p:nvSpPr>
            <p:spPr>
              <a:xfrm rot="5400000" flipV="1">
                <a:off x="7291729" y="6050390"/>
                <a:ext cx="721757" cy="127779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1" name="十字形 90">
                <a:extLst>
                  <a:ext uri="{FF2B5EF4-FFF2-40B4-BE49-F238E27FC236}">
                    <a16:creationId xmlns:a16="http://schemas.microsoft.com/office/drawing/2014/main" id="{E0328E78-F959-1D99-0B27-0B807EBA2468}"/>
                  </a:ext>
                </a:extLst>
              </p:cNvPr>
              <p:cNvSpPr/>
              <p:nvPr/>
            </p:nvSpPr>
            <p:spPr>
              <a:xfrm flipV="1">
                <a:off x="9011567" y="6488729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2" name="箭头: 右 91">
                <a:extLst>
                  <a:ext uri="{FF2B5EF4-FFF2-40B4-BE49-F238E27FC236}">
                    <a16:creationId xmlns:a16="http://schemas.microsoft.com/office/drawing/2014/main" id="{F851B80D-7DF2-8665-65A6-F53DD601E8EF}"/>
                  </a:ext>
                </a:extLst>
              </p:cNvPr>
              <p:cNvSpPr/>
              <p:nvPr/>
            </p:nvSpPr>
            <p:spPr>
              <a:xfrm rot="16200000" flipV="1">
                <a:off x="8212504" y="7779215"/>
                <a:ext cx="1912815" cy="127778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3" name="箭头: 右 92">
                <a:extLst>
                  <a:ext uri="{FF2B5EF4-FFF2-40B4-BE49-F238E27FC236}">
                    <a16:creationId xmlns:a16="http://schemas.microsoft.com/office/drawing/2014/main" id="{257C0D8D-8286-F047-449C-CB2D0E2B1AB5}"/>
                  </a:ext>
                </a:extLst>
              </p:cNvPr>
              <p:cNvSpPr/>
              <p:nvPr/>
            </p:nvSpPr>
            <p:spPr>
              <a:xfrm rot="5400000" flipV="1">
                <a:off x="8798001" y="5993097"/>
                <a:ext cx="741821" cy="127779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4" name="十字形 93">
                <a:extLst>
                  <a:ext uri="{FF2B5EF4-FFF2-40B4-BE49-F238E27FC236}">
                    <a16:creationId xmlns:a16="http://schemas.microsoft.com/office/drawing/2014/main" id="{93CA45D5-D9A3-D989-96BA-293FB75D97A4}"/>
                  </a:ext>
                </a:extLst>
              </p:cNvPr>
              <p:cNvSpPr/>
              <p:nvPr/>
            </p:nvSpPr>
            <p:spPr>
              <a:xfrm flipV="1">
                <a:off x="10522938" y="6488729"/>
                <a:ext cx="314688" cy="314686"/>
              </a:xfrm>
              <a:prstGeom prst="plus">
                <a:avLst>
                  <a:gd name="adj" fmla="val 3132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noFill/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5" name="箭头: 右 94">
                <a:extLst>
                  <a:ext uri="{FF2B5EF4-FFF2-40B4-BE49-F238E27FC236}">
                    <a16:creationId xmlns:a16="http://schemas.microsoft.com/office/drawing/2014/main" id="{81FC4E0C-D5E9-2D5D-CD2E-ACE1A5A86B4B}"/>
                  </a:ext>
                </a:extLst>
              </p:cNvPr>
              <p:cNvSpPr/>
              <p:nvPr/>
            </p:nvSpPr>
            <p:spPr>
              <a:xfrm rot="16200000" flipV="1">
                <a:off x="9682176" y="7812370"/>
                <a:ext cx="1996212" cy="144874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96" name="箭头: 右 95">
                <a:extLst>
                  <a:ext uri="{FF2B5EF4-FFF2-40B4-BE49-F238E27FC236}">
                    <a16:creationId xmlns:a16="http://schemas.microsoft.com/office/drawing/2014/main" id="{037D2508-F668-0111-B395-2134C7298F30}"/>
                  </a:ext>
                </a:extLst>
              </p:cNvPr>
              <p:cNvSpPr/>
              <p:nvPr/>
            </p:nvSpPr>
            <p:spPr>
              <a:xfrm rot="5400000" flipV="1">
                <a:off x="10268540" y="5943722"/>
                <a:ext cx="823485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scene3d>
                <a:camera prst="orthographicFront">
                  <a:rot lat="1500000" lon="0" rev="0"/>
                </a:camera>
                <a:lightRig rig="threePt" dir="t"/>
              </a:scene3d>
              <a:sp3d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flatTx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2" name="矩形 121">
                <a:extLst>
                  <a:ext uri="{FF2B5EF4-FFF2-40B4-BE49-F238E27FC236}">
                    <a16:creationId xmlns:a16="http://schemas.microsoft.com/office/drawing/2014/main" id="{8C59EF68-A6C0-30B5-0C85-BBEEB20F63DE}"/>
                  </a:ext>
                </a:extLst>
              </p:cNvPr>
              <p:cNvSpPr/>
              <p:nvPr/>
            </p:nvSpPr>
            <p:spPr>
              <a:xfrm>
                <a:off x="1273906" y="4684411"/>
                <a:ext cx="1033474" cy="1403839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F</a:t>
                </a:r>
                <a:endParaRPr lang="zh-CN" altLang="en-US" sz="3200" dirty="0"/>
              </a:p>
            </p:txBody>
          </p:sp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3CB73F7-FFE9-4AE1-6B6E-2AFDBE2D03C5}"/>
                  </a:ext>
                </a:extLst>
              </p:cNvPr>
              <p:cNvSpPr/>
              <p:nvPr/>
            </p:nvSpPr>
            <p:spPr>
              <a:xfrm>
                <a:off x="5445370" y="4869530"/>
                <a:ext cx="760913" cy="103360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F</a:t>
                </a:r>
                <a:endParaRPr lang="zh-CN" altLang="en-US" sz="3200" dirty="0"/>
              </a:p>
            </p:txBody>
          </p:sp>
          <p:sp>
            <p:nvSpPr>
              <p:cNvPr id="124" name="矩形 123">
                <a:extLst>
                  <a:ext uri="{FF2B5EF4-FFF2-40B4-BE49-F238E27FC236}">
                    <a16:creationId xmlns:a16="http://schemas.microsoft.com/office/drawing/2014/main" id="{A951EB6B-C8EF-58C8-BC5A-89B04FF91BBE}"/>
                  </a:ext>
                </a:extLst>
              </p:cNvPr>
              <p:cNvSpPr/>
              <p:nvPr/>
            </p:nvSpPr>
            <p:spPr>
              <a:xfrm>
                <a:off x="7401608" y="5045380"/>
                <a:ext cx="501999" cy="681900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/>
                  <a:t>F</a:t>
                </a:r>
                <a:endParaRPr lang="zh-CN" altLang="en-US" sz="3200" dirty="0"/>
              </a:p>
            </p:txBody>
          </p:sp>
          <p:sp>
            <p:nvSpPr>
              <p:cNvPr id="125" name="矩形 124">
                <a:extLst>
                  <a:ext uri="{FF2B5EF4-FFF2-40B4-BE49-F238E27FC236}">
                    <a16:creationId xmlns:a16="http://schemas.microsoft.com/office/drawing/2014/main" id="{69FBE4B0-2FE7-2747-5B01-76CCBCB1D058}"/>
                  </a:ext>
                </a:extLst>
              </p:cNvPr>
              <p:cNvSpPr/>
              <p:nvPr/>
            </p:nvSpPr>
            <p:spPr>
              <a:xfrm>
                <a:off x="8980738" y="5130722"/>
                <a:ext cx="376346" cy="51121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26" name="矩形 125">
                <a:extLst>
                  <a:ext uri="{FF2B5EF4-FFF2-40B4-BE49-F238E27FC236}">
                    <a16:creationId xmlns:a16="http://schemas.microsoft.com/office/drawing/2014/main" id="{5D3527C2-15D5-5B9C-54A5-680345C54765}"/>
                  </a:ext>
                </a:extLst>
              </p:cNvPr>
              <p:cNvSpPr/>
              <p:nvPr/>
            </p:nvSpPr>
            <p:spPr>
              <a:xfrm>
                <a:off x="10558194" y="5220490"/>
                <a:ext cx="244176" cy="33168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sp>
            <p:nvSpPr>
              <p:cNvPr id="127" name="箭头: 右 126">
                <a:extLst>
                  <a:ext uri="{FF2B5EF4-FFF2-40B4-BE49-F238E27FC236}">
                    <a16:creationId xmlns:a16="http://schemas.microsoft.com/office/drawing/2014/main" id="{E019E16E-17BE-5F96-055E-B498B5D0C7DC}"/>
                  </a:ext>
                </a:extLst>
              </p:cNvPr>
              <p:cNvSpPr/>
              <p:nvPr/>
            </p:nvSpPr>
            <p:spPr>
              <a:xfrm>
                <a:off x="2636814" y="5194365"/>
                <a:ext cx="2481996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箭头: 右 127">
                <a:extLst>
                  <a:ext uri="{FF2B5EF4-FFF2-40B4-BE49-F238E27FC236}">
                    <a16:creationId xmlns:a16="http://schemas.microsoft.com/office/drawing/2014/main" id="{E8B2747A-07A0-2F0F-1755-C8E20D0E08E8}"/>
                  </a:ext>
                </a:extLst>
              </p:cNvPr>
              <p:cNvSpPr/>
              <p:nvPr/>
            </p:nvSpPr>
            <p:spPr>
              <a:xfrm>
                <a:off x="6441350" y="5194365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箭头: 右 128">
                <a:extLst>
                  <a:ext uri="{FF2B5EF4-FFF2-40B4-BE49-F238E27FC236}">
                    <a16:creationId xmlns:a16="http://schemas.microsoft.com/office/drawing/2014/main" id="{AE98A1D4-9801-D8F6-5D0C-190E19107E72}"/>
                  </a:ext>
                </a:extLst>
              </p:cNvPr>
              <p:cNvSpPr/>
              <p:nvPr/>
            </p:nvSpPr>
            <p:spPr>
              <a:xfrm>
                <a:off x="8081617" y="5194365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箭头: 右 129">
                <a:extLst>
                  <a:ext uri="{FF2B5EF4-FFF2-40B4-BE49-F238E27FC236}">
                    <a16:creationId xmlns:a16="http://schemas.microsoft.com/office/drawing/2014/main" id="{87C0B806-99EC-B5C5-7A9A-C63CEC919510}"/>
                  </a:ext>
                </a:extLst>
              </p:cNvPr>
              <p:cNvSpPr/>
              <p:nvPr/>
            </p:nvSpPr>
            <p:spPr>
              <a:xfrm>
                <a:off x="9626196" y="5194365"/>
                <a:ext cx="716098" cy="383930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CDDF6017-93E9-F5F6-E97E-E8A0BA19AF16}"/>
                    </a:ext>
                  </a:extLst>
                </p:cNvPr>
                <p:cNvSpPr txBox="1"/>
                <p:nvPr/>
              </p:nvSpPr>
              <p:spPr>
                <a:xfrm>
                  <a:off x="6738367" y="11403597"/>
                  <a:ext cx="360035" cy="59894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6" name="文本框 145">
                  <a:extLst>
                    <a:ext uri="{FF2B5EF4-FFF2-40B4-BE49-F238E27FC236}">
                      <a16:creationId xmlns:a16="http://schemas.microsoft.com/office/drawing/2014/main" id="{CDDF6017-93E9-F5F6-E97E-E8A0BA19AF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8367" y="11403597"/>
                  <a:ext cx="360035" cy="598947"/>
                </a:xfrm>
                <a:prstGeom prst="rect">
                  <a:avLst/>
                </a:prstGeom>
                <a:blipFill>
                  <a:blip r:embed="rId18"/>
                  <a:stretch>
                    <a:fillRect l="-22034" r="-3390" b="-20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8E452-580D-B115-7A0D-8DD97C4FDA3A}"/>
                    </a:ext>
                  </a:extLst>
                </p:cNvPr>
                <p:cNvSpPr txBox="1"/>
                <p:nvPr/>
              </p:nvSpPr>
              <p:spPr>
                <a:xfrm>
                  <a:off x="8574861" y="11866368"/>
                  <a:ext cx="360034" cy="6003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64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7DE8E452-580D-B115-7A0D-8DD97C4FDA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4861" y="11866368"/>
                  <a:ext cx="360034" cy="600357"/>
                </a:xfrm>
                <a:prstGeom prst="rect">
                  <a:avLst/>
                </a:prstGeom>
                <a:blipFill>
                  <a:blip r:embed="rId19"/>
                  <a:stretch>
                    <a:fillRect l="-23729" r="-1695" b="-3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75827CA-403F-58C3-098C-877D959AA32C}"/>
                    </a:ext>
                  </a:extLst>
                </p:cNvPr>
                <p:cNvSpPr txBox="1"/>
                <p:nvPr/>
              </p:nvSpPr>
              <p:spPr>
                <a:xfrm>
                  <a:off x="10027592" y="12010796"/>
                  <a:ext cx="447238" cy="59779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128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8" name="文本框 147">
                  <a:extLst>
                    <a:ext uri="{FF2B5EF4-FFF2-40B4-BE49-F238E27FC236}">
                      <a16:creationId xmlns:a16="http://schemas.microsoft.com/office/drawing/2014/main" id="{175827CA-403F-58C3-098C-877D959AA3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27592" y="12010796"/>
                  <a:ext cx="447238" cy="597792"/>
                </a:xfrm>
                <a:prstGeom prst="rect">
                  <a:avLst/>
                </a:prstGeom>
                <a:blipFill>
                  <a:blip r:embed="rId20"/>
                  <a:stretch>
                    <a:fillRect l="-19178" r="-4110" b="-3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2B635FCC-AA3B-B9F4-16F6-633AA597FF4D}"/>
                    </a:ext>
                  </a:extLst>
                </p:cNvPr>
                <p:cNvSpPr txBox="1"/>
                <p:nvPr/>
              </p:nvSpPr>
              <p:spPr>
                <a:xfrm>
                  <a:off x="11539731" y="11893418"/>
                  <a:ext cx="447238" cy="6045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49" name="文本框 148">
                  <a:extLst>
                    <a:ext uri="{FF2B5EF4-FFF2-40B4-BE49-F238E27FC236}">
                      <a16:creationId xmlns:a16="http://schemas.microsoft.com/office/drawing/2014/main" id="{2B635FCC-AA3B-B9F4-16F6-633AA597F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9731" y="11893418"/>
                  <a:ext cx="447238" cy="604589"/>
                </a:xfrm>
                <a:prstGeom prst="rect">
                  <a:avLst/>
                </a:prstGeom>
                <a:blipFill>
                  <a:blip r:embed="rId21"/>
                  <a:stretch>
                    <a:fillRect l="-19178" r="-5479" b="-303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BC4777BB-3241-FB24-F84E-B448D3550918}"/>
                    </a:ext>
                  </a:extLst>
                </p:cNvPr>
                <p:cNvSpPr txBox="1"/>
                <p:nvPr/>
              </p:nvSpPr>
              <p:spPr>
                <a:xfrm>
                  <a:off x="2040764" y="6908318"/>
                  <a:ext cx="700063" cy="32137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0" name="文本框 149">
                  <a:extLst>
                    <a:ext uri="{FF2B5EF4-FFF2-40B4-BE49-F238E27FC236}">
                      <a16:creationId xmlns:a16="http://schemas.microsoft.com/office/drawing/2014/main" id="{BC4777BB-3241-FB24-F84E-B448D3550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0764" y="6908318"/>
                  <a:ext cx="700063" cy="321370"/>
                </a:xfrm>
                <a:prstGeom prst="rect">
                  <a:avLst/>
                </a:prstGeom>
                <a:blipFill>
                  <a:blip r:embed="rId22"/>
                  <a:stretch>
                    <a:fillRect l="-11304" r="-6957" b="-26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1721C420-D8CB-E4F7-3950-F8DBBB213732}"/>
                    </a:ext>
                  </a:extLst>
                </p:cNvPr>
                <p:cNvSpPr txBox="1"/>
                <p:nvPr/>
              </p:nvSpPr>
              <p:spPr>
                <a:xfrm>
                  <a:off x="6755295" y="7069003"/>
                  <a:ext cx="336887" cy="32194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1721C420-D8CB-E4F7-3950-F8DBBB2137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5295" y="7069003"/>
                  <a:ext cx="336887" cy="321948"/>
                </a:xfrm>
                <a:prstGeom prst="rect">
                  <a:avLst/>
                </a:prstGeom>
                <a:blipFill>
                  <a:blip r:embed="rId23"/>
                  <a:stretch>
                    <a:fillRect l="-23636" b="-2884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6117DF4-CF51-2240-F4B8-7F54EA3A5B9B}"/>
                    </a:ext>
                  </a:extLst>
                </p:cNvPr>
                <p:cNvSpPr txBox="1"/>
                <p:nvPr/>
              </p:nvSpPr>
              <p:spPr>
                <a:xfrm>
                  <a:off x="8580009" y="7231618"/>
                  <a:ext cx="336887" cy="32335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2" name="文本框 151">
                  <a:extLst>
                    <a:ext uri="{FF2B5EF4-FFF2-40B4-BE49-F238E27FC236}">
                      <a16:creationId xmlns:a16="http://schemas.microsoft.com/office/drawing/2014/main" id="{16117DF4-CF51-2240-F4B8-7F54EA3A5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0009" y="7231618"/>
                  <a:ext cx="336887" cy="323358"/>
                </a:xfrm>
                <a:prstGeom prst="rect">
                  <a:avLst/>
                </a:prstGeom>
                <a:blipFill>
                  <a:blip r:embed="rId24"/>
                  <a:stretch>
                    <a:fillRect l="-23214" b="-26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1347FE6A-C349-10B3-5B04-47F58874581A}"/>
                    </a:ext>
                  </a:extLst>
                </p:cNvPr>
                <p:cNvSpPr txBox="1"/>
                <p:nvPr/>
              </p:nvSpPr>
              <p:spPr>
                <a:xfrm>
                  <a:off x="10103063" y="7336323"/>
                  <a:ext cx="336887" cy="32079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3" name="文本框 152">
                  <a:extLst>
                    <a:ext uri="{FF2B5EF4-FFF2-40B4-BE49-F238E27FC236}">
                      <a16:creationId xmlns:a16="http://schemas.microsoft.com/office/drawing/2014/main" id="{1347FE6A-C349-10B3-5B04-47F588745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3063" y="7336323"/>
                  <a:ext cx="336887" cy="320793"/>
                </a:xfrm>
                <a:prstGeom prst="rect">
                  <a:avLst/>
                </a:prstGeom>
                <a:blipFill>
                  <a:blip r:embed="rId25"/>
                  <a:stretch>
                    <a:fillRect l="-23214" b="-264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3AB70C8-A796-EA93-6E6D-9681633E18C9}"/>
                    </a:ext>
                  </a:extLst>
                </p:cNvPr>
                <p:cNvSpPr txBox="1"/>
                <p:nvPr/>
              </p:nvSpPr>
              <p:spPr>
                <a:xfrm>
                  <a:off x="11614336" y="7411976"/>
                  <a:ext cx="336887" cy="3275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p>
                        </m:sSubSup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23AB70C8-A796-EA93-6E6D-9681633E1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14336" y="7411976"/>
                  <a:ext cx="336887" cy="327590"/>
                </a:xfrm>
                <a:prstGeom prst="rect">
                  <a:avLst/>
                </a:prstGeom>
                <a:blipFill>
                  <a:blip r:embed="rId26"/>
                  <a:stretch>
                    <a:fillRect l="-23214" b="-259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931D53E8-DB4A-632B-7159-C2D51E24C822}"/>
                    </a:ext>
                  </a:extLst>
                </p:cNvPr>
                <p:cNvSpPr txBox="1"/>
                <p:nvPr/>
              </p:nvSpPr>
              <p:spPr>
                <a:xfrm>
                  <a:off x="4834313" y="10397894"/>
                  <a:ext cx="355097" cy="5983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155" name="文本框 154">
                  <a:extLst>
                    <a:ext uri="{FF2B5EF4-FFF2-40B4-BE49-F238E27FC236}">
                      <a16:creationId xmlns:a16="http://schemas.microsoft.com/office/drawing/2014/main" id="{931D53E8-DB4A-632B-7159-C2D51E24C8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4313" y="10397894"/>
                  <a:ext cx="355097" cy="598369"/>
                </a:xfrm>
                <a:prstGeom prst="rect">
                  <a:avLst/>
                </a:prstGeom>
                <a:blipFill>
                  <a:blip r:embed="rId27"/>
                  <a:stretch>
                    <a:fillRect l="-24138" r="-1724" b="-204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7" name="箭头: 右 156">
              <a:extLst>
                <a:ext uri="{FF2B5EF4-FFF2-40B4-BE49-F238E27FC236}">
                  <a16:creationId xmlns:a16="http://schemas.microsoft.com/office/drawing/2014/main" id="{51B76BD5-0551-D983-5379-0D84FEBB850E}"/>
                </a:ext>
              </a:extLst>
            </p:cNvPr>
            <p:cNvSpPr/>
            <p:nvPr/>
          </p:nvSpPr>
          <p:spPr>
            <a:xfrm rot="5400000">
              <a:off x="11024884" y="3944194"/>
              <a:ext cx="3096559" cy="144875"/>
            </a:xfrm>
            <a:prstGeom prst="rightArrow">
              <a:avLst>
                <a:gd name="adj1" fmla="val 27843"/>
                <a:gd name="adj2" fmla="val 62310"/>
              </a:avLst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59" name="直接连接符 158">
              <a:extLst>
                <a:ext uri="{FF2B5EF4-FFF2-40B4-BE49-F238E27FC236}">
                  <a16:creationId xmlns:a16="http://schemas.microsoft.com/office/drawing/2014/main" id="{2FE4F2B3-40BA-963D-23A1-2E510E4D66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55437" y="2478731"/>
              <a:ext cx="637814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A4017CC-C44B-41C4-60F2-B360413495F1}"/>
                </a:ext>
              </a:extLst>
            </p:cNvPr>
            <p:cNvSpPr/>
            <p:nvPr/>
          </p:nvSpPr>
          <p:spPr>
            <a:xfrm>
              <a:off x="12297426" y="5580151"/>
              <a:ext cx="545123" cy="5451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6" name="组合 165">
              <a:extLst>
                <a:ext uri="{FF2B5EF4-FFF2-40B4-BE49-F238E27FC236}">
                  <a16:creationId xmlns:a16="http://schemas.microsoft.com/office/drawing/2014/main" id="{E80A20DC-2856-5B99-C11A-11774EC742D1}"/>
                </a:ext>
              </a:extLst>
            </p:cNvPr>
            <p:cNvGrpSpPr/>
            <p:nvPr/>
          </p:nvGrpSpPr>
          <p:grpSpPr>
            <a:xfrm flipV="1">
              <a:off x="11958612" y="6378034"/>
              <a:ext cx="683813" cy="2852306"/>
              <a:chOff x="10906486" y="1681958"/>
              <a:chExt cx="683813" cy="2852306"/>
            </a:xfrm>
            <a:solidFill>
              <a:schemeClr val="tx1"/>
            </a:solidFill>
          </p:grpSpPr>
          <p:sp>
            <p:nvSpPr>
              <p:cNvPr id="164" name="箭头: 右 163">
                <a:extLst>
                  <a:ext uri="{FF2B5EF4-FFF2-40B4-BE49-F238E27FC236}">
                    <a16:creationId xmlns:a16="http://schemas.microsoft.com/office/drawing/2014/main" id="{0BB2DBC3-3B07-7B3A-967E-F3AC4E2FF547}"/>
                  </a:ext>
                </a:extLst>
              </p:cNvPr>
              <p:cNvSpPr/>
              <p:nvPr/>
            </p:nvSpPr>
            <p:spPr>
              <a:xfrm rot="5400000">
                <a:off x="10091709" y="3035673"/>
                <a:ext cx="2852306" cy="144875"/>
              </a:xfrm>
              <a:prstGeom prst="rightArrow">
                <a:avLst>
                  <a:gd name="adj1" fmla="val 27843"/>
                  <a:gd name="adj2" fmla="val 62310"/>
                </a:avLst>
              </a:prstGeom>
              <a:grp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65" name="直接连接符 164">
                <a:extLst>
                  <a:ext uri="{FF2B5EF4-FFF2-40B4-BE49-F238E27FC236}">
                    <a16:creationId xmlns:a16="http://schemas.microsoft.com/office/drawing/2014/main" id="{E8F50336-6FAB-DF6B-1336-B7A8A4E10B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06486" y="1691517"/>
                <a:ext cx="637814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24" name="连接符: 肘形 223">
              <a:extLst>
                <a:ext uri="{FF2B5EF4-FFF2-40B4-BE49-F238E27FC236}">
                  <a16:creationId xmlns:a16="http://schemas.microsoft.com/office/drawing/2014/main" id="{A9A572D9-735E-1883-54BE-948EE81A461B}"/>
                </a:ext>
              </a:extLst>
            </p:cNvPr>
            <p:cNvCxnSpPr>
              <a:cxnSpLocks/>
              <a:stCxn id="4" idx="2"/>
              <a:endCxn id="226" idx="1"/>
            </p:cNvCxnSpPr>
            <p:nvPr/>
          </p:nvCxnSpPr>
          <p:spPr>
            <a:xfrm rot="16200000" flipH="1">
              <a:off x="3578533" y="3697491"/>
              <a:ext cx="533339" cy="1965264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6" name="十字形 225">
              <a:extLst>
                <a:ext uri="{FF2B5EF4-FFF2-40B4-BE49-F238E27FC236}">
                  <a16:creationId xmlns:a16="http://schemas.microsoft.com/office/drawing/2014/main" id="{BF79259C-FAD3-B5BD-7C96-240A0C3CAB57}"/>
                </a:ext>
              </a:extLst>
            </p:cNvPr>
            <p:cNvSpPr/>
            <p:nvPr/>
          </p:nvSpPr>
          <p:spPr>
            <a:xfrm>
              <a:off x="4827834" y="4789450"/>
              <a:ext cx="314688" cy="314686"/>
            </a:xfrm>
            <a:prstGeom prst="plus">
              <a:avLst>
                <a:gd name="adj" fmla="val 3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矩形: 圆角 234">
              <a:extLst>
                <a:ext uri="{FF2B5EF4-FFF2-40B4-BE49-F238E27FC236}">
                  <a16:creationId xmlns:a16="http://schemas.microsoft.com/office/drawing/2014/main" id="{9E13BCAF-878E-AE39-B812-03B5D955974D}"/>
                </a:ext>
              </a:extLst>
            </p:cNvPr>
            <p:cNvSpPr/>
            <p:nvPr/>
          </p:nvSpPr>
          <p:spPr>
            <a:xfrm>
              <a:off x="2589261" y="5564913"/>
              <a:ext cx="545123" cy="54512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9FBC2AE9-DA94-8059-F917-8190090BC5DA}"/>
                </a:ext>
              </a:extLst>
            </p:cNvPr>
            <p:cNvCxnSpPr>
              <a:cxnSpLocks/>
              <a:stCxn id="226" idx="2"/>
              <a:endCxn id="238" idx="0"/>
            </p:cNvCxnSpPr>
            <p:nvPr/>
          </p:nvCxnSpPr>
          <p:spPr>
            <a:xfrm>
              <a:off x="4985178" y="5104136"/>
              <a:ext cx="1414" cy="48916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56844D2D-B421-6B73-594F-E16DB7DDA135}"/>
                    </a:ext>
                  </a:extLst>
                </p:cNvPr>
                <p:cNvSpPr txBox="1"/>
                <p:nvPr/>
              </p:nvSpPr>
              <p:spPr>
                <a:xfrm>
                  <a:off x="4839115" y="5593301"/>
                  <a:ext cx="2949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38" name="文本框 237">
                  <a:extLst>
                    <a:ext uri="{FF2B5EF4-FFF2-40B4-BE49-F238E27FC236}">
                      <a16:creationId xmlns:a16="http://schemas.microsoft.com/office/drawing/2014/main" id="{56844D2D-B421-6B73-594F-E16DB7DDA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39115" y="5593301"/>
                  <a:ext cx="294953" cy="492443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1" name="直接箭头连接符 240">
              <a:extLst>
                <a:ext uri="{FF2B5EF4-FFF2-40B4-BE49-F238E27FC236}">
                  <a16:creationId xmlns:a16="http://schemas.microsoft.com/office/drawing/2014/main" id="{B712DDD8-085F-9F59-7DAB-62CE6A25F3EB}"/>
                </a:ext>
              </a:extLst>
            </p:cNvPr>
            <p:cNvCxnSpPr>
              <a:cxnSpLocks/>
              <a:stCxn id="183" idx="1"/>
              <a:endCxn id="238" idx="3"/>
            </p:cNvCxnSpPr>
            <p:nvPr/>
          </p:nvCxnSpPr>
          <p:spPr>
            <a:xfrm flipH="1" flipV="1">
              <a:off x="5134068" y="5839523"/>
              <a:ext cx="2385783" cy="1319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直接箭头连接符 245">
              <a:extLst>
                <a:ext uri="{FF2B5EF4-FFF2-40B4-BE49-F238E27FC236}">
                  <a16:creationId xmlns:a16="http://schemas.microsoft.com/office/drawing/2014/main" id="{AF356128-BEEC-32A5-C0A9-FF5668236758}"/>
                </a:ext>
              </a:extLst>
            </p:cNvPr>
            <p:cNvCxnSpPr>
              <a:cxnSpLocks/>
              <a:stCxn id="238" idx="1"/>
              <a:endCxn id="235" idx="3"/>
            </p:cNvCxnSpPr>
            <p:nvPr/>
          </p:nvCxnSpPr>
          <p:spPr>
            <a:xfrm flipH="1" flipV="1">
              <a:off x="3134384" y="5837475"/>
              <a:ext cx="1704731" cy="20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连接符: 肘形 248">
              <a:extLst>
                <a:ext uri="{FF2B5EF4-FFF2-40B4-BE49-F238E27FC236}">
                  <a16:creationId xmlns:a16="http://schemas.microsoft.com/office/drawing/2014/main" id="{B87940B2-3389-1AFE-D1C7-BC28654E6AD1}"/>
                </a:ext>
              </a:extLst>
            </p:cNvPr>
            <p:cNvCxnSpPr>
              <a:cxnSpLocks/>
              <a:stCxn id="118" idx="2"/>
              <a:endCxn id="251" idx="3"/>
            </p:cNvCxnSpPr>
            <p:nvPr/>
          </p:nvCxnSpPr>
          <p:spPr>
            <a:xfrm rot="16200000" flipV="1">
              <a:off x="3074442" y="6622661"/>
              <a:ext cx="1851084" cy="196013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1" name="十字形 250">
              <a:extLst>
                <a:ext uri="{FF2B5EF4-FFF2-40B4-BE49-F238E27FC236}">
                  <a16:creationId xmlns:a16="http://schemas.microsoft.com/office/drawing/2014/main" id="{3FFA8AD9-A984-7C2E-196E-27C88EF81325}"/>
                </a:ext>
              </a:extLst>
            </p:cNvPr>
            <p:cNvSpPr/>
            <p:nvPr/>
          </p:nvSpPr>
          <p:spPr>
            <a:xfrm>
              <a:off x="2705226" y="6519846"/>
              <a:ext cx="314688" cy="314686"/>
            </a:xfrm>
            <a:prstGeom prst="plus">
              <a:avLst>
                <a:gd name="adj" fmla="val 31326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52" name="直接箭头连接符 251">
              <a:extLst>
                <a:ext uri="{FF2B5EF4-FFF2-40B4-BE49-F238E27FC236}">
                  <a16:creationId xmlns:a16="http://schemas.microsoft.com/office/drawing/2014/main" id="{342DD643-91BD-7A9B-D605-2DF8FAF86056}"/>
                </a:ext>
              </a:extLst>
            </p:cNvPr>
            <p:cNvCxnSpPr>
              <a:cxnSpLocks/>
              <a:stCxn id="251" idx="0"/>
              <a:endCxn id="235" idx="2"/>
            </p:cNvCxnSpPr>
            <p:nvPr/>
          </p:nvCxnSpPr>
          <p:spPr>
            <a:xfrm flipH="1" flipV="1">
              <a:off x="2861823" y="6110036"/>
              <a:ext cx="747" cy="40981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接箭头连接符 263">
              <a:extLst>
                <a:ext uri="{FF2B5EF4-FFF2-40B4-BE49-F238E27FC236}">
                  <a16:creationId xmlns:a16="http://schemas.microsoft.com/office/drawing/2014/main" id="{7296420D-5083-63D3-4E83-3906300CF8FC}"/>
                </a:ext>
              </a:extLst>
            </p:cNvPr>
            <p:cNvCxnSpPr>
              <a:cxnSpLocks/>
              <a:stCxn id="122" idx="0"/>
              <a:endCxn id="251" idx="2"/>
            </p:cNvCxnSpPr>
            <p:nvPr/>
          </p:nvCxnSpPr>
          <p:spPr>
            <a:xfrm flipV="1">
              <a:off x="2862570" y="6834532"/>
              <a:ext cx="0" cy="42741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732A15B2-A53E-EF3C-1233-E5DDA7C20BB2}"/>
                    </a:ext>
                  </a:extLst>
                </p:cNvPr>
                <p:cNvSpPr txBox="1"/>
                <p:nvPr/>
              </p:nvSpPr>
              <p:spPr>
                <a:xfrm>
                  <a:off x="6115859" y="5685976"/>
                  <a:ext cx="317908" cy="2769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3" name="文本框 272">
                  <a:extLst>
                    <a:ext uri="{FF2B5EF4-FFF2-40B4-BE49-F238E27FC236}">
                      <a16:creationId xmlns:a16="http://schemas.microsoft.com/office/drawing/2014/main" id="{732A15B2-A53E-EF3C-1233-E5DDA7C20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15859" y="5685976"/>
                  <a:ext cx="317908" cy="27699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769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142269E2-FD61-4122-BCF5-4F1588A1A145}"/>
                </a:ext>
              </a:extLst>
            </p:cNvPr>
            <p:cNvCxnSpPr>
              <a:cxnSpLocks/>
              <a:stCxn id="235" idx="1"/>
              <a:endCxn id="6" idx="3"/>
            </p:cNvCxnSpPr>
            <p:nvPr/>
          </p:nvCxnSpPr>
          <p:spPr>
            <a:xfrm flipH="1" flipV="1">
              <a:off x="1569358" y="5828525"/>
              <a:ext cx="1019903" cy="89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C2CD2BC9-3FF6-EBE7-C1F6-59C7D824E95E}"/>
                    </a:ext>
                  </a:extLst>
                </p:cNvPr>
                <p:cNvSpPr txBox="1"/>
                <p:nvPr/>
              </p:nvSpPr>
              <p:spPr>
                <a:xfrm>
                  <a:off x="923792" y="3469427"/>
                  <a:ext cx="294953" cy="492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i="1">
                            <a:latin typeface="Cambria Math" panose="02040503050406030204" pitchFamily="18" charset="0"/>
                          </a:rPr>
                          <m:t>∘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77" name="文本框 276">
                  <a:extLst>
                    <a:ext uri="{FF2B5EF4-FFF2-40B4-BE49-F238E27FC236}">
                      <a16:creationId xmlns:a16="http://schemas.microsoft.com/office/drawing/2014/main" id="{C2CD2BC9-3FF6-EBE7-C1F6-59C7D824E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792" y="3469427"/>
                  <a:ext cx="294953" cy="492443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F46FF8B0-04A8-BAB7-21E2-FCE8417EC7BF}"/>
                </a:ext>
              </a:extLst>
            </p:cNvPr>
            <p:cNvCxnSpPr>
              <a:cxnSpLocks/>
              <a:stCxn id="4" idx="1"/>
              <a:endCxn id="277" idx="3"/>
            </p:cNvCxnSpPr>
            <p:nvPr/>
          </p:nvCxnSpPr>
          <p:spPr>
            <a:xfrm flipH="1">
              <a:off x="1218745" y="3711535"/>
              <a:ext cx="1127088" cy="411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C6C34F7C-0045-7554-757D-301CD15B6F0D}"/>
                </a:ext>
              </a:extLst>
            </p:cNvPr>
            <p:cNvCxnSpPr>
              <a:cxnSpLocks/>
              <a:stCxn id="6" idx="0"/>
              <a:endCxn id="277" idx="2"/>
            </p:cNvCxnSpPr>
            <p:nvPr/>
          </p:nvCxnSpPr>
          <p:spPr>
            <a:xfrm flipV="1">
              <a:off x="1052621" y="3961870"/>
              <a:ext cx="18648" cy="133472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A0DF87C3-9351-D7B5-CE64-CE1D326C4C49}"/>
                    </a:ext>
                  </a:extLst>
                </p:cNvPr>
                <p:cNvSpPr txBox="1"/>
                <p:nvPr/>
              </p:nvSpPr>
              <p:spPr>
                <a:xfrm>
                  <a:off x="91771" y="6125274"/>
                  <a:ext cx="401584" cy="4924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sz="3200" dirty="0"/>
                </a:p>
              </p:txBody>
            </p:sp>
          </mc:Choice>
          <mc:Fallback>
            <p:sp>
              <p:nvSpPr>
                <p:cNvPr id="284" name="文本框 283">
                  <a:extLst>
                    <a:ext uri="{FF2B5EF4-FFF2-40B4-BE49-F238E27FC236}">
                      <a16:creationId xmlns:a16="http://schemas.microsoft.com/office/drawing/2014/main" id="{A0DF87C3-9351-D7B5-CE64-CE1D326C4C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771" y="6125274"/>
                  <a:ext cx="401584" cy="492443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37AE2739-5313-814E-80D9-05835EA2BB42}"/>
                </a:ext>
              </a:extLst>
            </p:cNvPr>
            <p:cNvSpPr/>
            <p:nvPr/>
          </p:nvSpPr>
          <p:spPr>
            <a:xfrm>
              <a:off x="-191774" y="7565124"/>
              <a:ext cx="1410519" cy="8046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Loss</a:t>
              </a:r>
              <a:endParaRPr lang="zh-CN" altLang="en-US" sz="2000" b="1" dirty="0"/>
            </a:p>
          </p:txBody>
        </p:sp>
        <p:cxnSp>
          <p:nvCxnSpPr>
            <p:cNvPr id="308" name="连接符: 肘形 307">
              <a:extLst>
                <a:ext uri="{FF2B5EF4-FFF2-40B4-BE49-F238E27FC236}">
                  <a16:creationId xmlns:a16="http://schemas.microsoft.com/office/drawing/2014/main" id="{A1E429FA-957A-E2A0-52F6-8993C9290285}"/>
                </a:ext>
              </a:extLst>
            </p:cNvPr>
            <p:cNvCxnSpPr>
              <a:cxnSpLocks/>
              <a:stCxn id="277" idx="1"/>
              <a:endCxn id="285" idx="1"/>
            </p:cNvCxnSpPr>
            <p:nvPr/>
          </p:nvCxnSpPr>
          <p:spPr>
            <a:xfrm rot="10800000" flipV="1">
              <a:off x="-191774" y="3715648"/>
              <a:ext cx="1115566" cy="4251815"/>
            </a:xfrm>
            <a:prstGeom prst="bentConnector3">
              <a:avLst>
                <a:gd name="adj1" fmla="val 120492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直接箭头连接符 310">
              <a:extLst>
                <a:ext uri="{FF2B5EF4-FFF2-40B4-BE49-F238E27FC236}">
                  <a16:creationId xmlns:a16="http://schemas.microsoft.com/office/drawing/2014/main" id="{A5676576-9B8F-E824-6763-FA90E7DC9AB0}"/>
                </a:ext>
              </a:extLst>
            </p:cNvPr>
            <p:cNvCxnSpPr>
              <a:cxnSpLocks/>
              <a:stCxn id="122" idx="1"/>
              <a:endCxn id="285" idx="3"/>
            </p:cNvCxnSpPr>
            <p:nvPr/>
          </p:nvCxnSpPr>
          <p:spPr>
            <a:xfrm flipH="1">
              <a:off x="1218745" y="7963868"/>
              <a:ext cx="1127088" cy="359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6577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组合 73">
            <a:extLst>
              <a:ext uri="{FF2B5EF4-FFF2-40B4-BE49-F238E27FC236}">
                <a16:creationId xmlns:a16="http://schemas.microsoft.com/office/drawing/2014/main" id="{906DD68D-EDFB-6519-4C45-079C9BC377AB}"/>
              </a:ext>
            </a:extLst>
          </p:cNvPr>
          <p:cNvGrpSpPr/>
          <p:nvPr/>
        </p:nvGrpSpPr>
        <p:grpSpPr>
          <a:xfrm>
            <a:off x="-931803" y="553984"/>
            <a:ext cx="15092373" cy="6008282"/>
            <a:chOff x="-931803" y="553984"/>
            <a:chExt cx="15092373" cy="600828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86C8F2D2-6194-1704-3289-4254FE934084}"/>
                </a:ext>
              </a:extLst>
            </p:cNvPr>
            <p:cNvGrpSpPr/>
            <p:nvPr/>
          </p:nvGrpSpPr>
          <p:grpSpPr>
            <a:xfrm>
              <a:off x="-931803" y="2057400"/>
              <a:ext cx="1306286" cy="2714171"/>
              <a:chOff x="3233797" y="1422400"/>
              <a:chExt cx="1306286" cy="2714171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3750BC6F-4C1A-F226-51ED-2E88D48C3D91}"/>
                  </a:ext>
                </a:extLst>
              </p:cNvPr>
              <p:cNvSpPr/>
              <p:nvPr/>
            </p:nvSpPr>
            <p:spPr>
              <a:xfrm>
                <a:off x="3233797" y="1422400"/>
                <a:ext cx="1306286" cy="2714171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grpSp>
            <p:nvGrpSpPr>
              <p:cNvPr id="8" name="组合 7">
                <a:extLst>
                  <a:ext uri="{FF2B5EF4-FFF2-40B4-BE49-F238E27FC236}">
                    <a16:creationId xmlns:a16="http://schemas.microsoft.com/office/drawing/2014/main" id="{EC9DF26C-673E-5DE7-25C2-6ED388F76A20}"/>
                  </a:ext>
                </a:extLst>
              </p:cNvPr>
              <p:cNvGrpSpPr/>
              <p:nvPr/>
            </p:nvGrpSpPr>
            <p:grpSpPr>
              <a:xfrm>
                <a:off x="3370203" y="1618972"/>
                <a:ext cx="1033474" cy="2321027"/>
                <a:chOff x="1286290" y="1600200"/>
                <a:chExt cx="1033474" cy="2321027"/>
              </a:xfrm>
            </p:grpSpPr>
            <p:sp>
              <p:nvSpPr>
                <p:cNvPr id="5" name="矩形 4">
                  <a:extLst>
                    <a:ext uri="{FF2B5EF4-FFF2-40B4-BE49-F238E27FC236}">
                      <a16:creationId xmlns:a16="http://schemas.microsoft.com/office/drawing/2014/main" id="{75112D05-CFCA-9521-DB75-87AB598B6054}"/>
                    </a:ext>
                  </a:extLst>
                </p:cNvPr>
                <p:cNvSpPr/>
                <p:nvPr/>
              </p:nvSpPr>
              <p:spPr>
                <a:xfrm>
                  <a:off x="1286290" y="1600200"/>
                  <a:ext cx="1033474" cy="98445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M</a:t>
                  </a:r>
                  <a:endParaRPr lang="zh-CN" altLang="en-US" sz="3200" dirty="0"/>
                </a:p>
              </p:txBody>
            </p:sp>
            <p:sp>
              <p:nvSpPr>
                <p:cNvPr id="6" name="矩形 5">
                  <a:extLst>
                    <a:ext uri="{FF2B5EF4-FFF2-40B4-BE49-F238E27FC236}">
                      <a16:creationId xmlns:a16="http://schemas.microsoft.com/office/drawing/2014/main" id="{C5228393-56BF-B6C7-6DC5-22A4AEA1B516}"/>
                    </a:ext>
                  </a:extLst>
                </p:cNvPr>
                <p:cNvSpPr/>
                <p:nvPr/>
              </p:nvSpPr>
              <p:spPr>
                <a:xfrm>
                  <a:off x="1286290" y="2936773"/>
                  <a:ext cx="1033474" cy="984454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F</a:t>
                  </a:r>
                  <a:endParaRPr lang="zh-CN" altLang="en-US" sz="3200" dirty="0"/>
                </a:p>
              </p:txBody>
            </p:sp>
          </p:grpSp>
        </p:grp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79A54F11-07D2-32E6-F449-F0394A0B7D1D}"/>
                </a:ext>
              </a:extLst>
            </p:cNvPr>
            <p:cNvSpPr/>
            <p:nvPr/>
          </p:nvSpPr>
          <p:spPr>
            <a:xfrm>
              <a:off x="1345460" y="903515"/>
              <a:ext cx="1920254" cy="115388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Deep </a:t>
              </a:r>
            </a:p>
            <a:p>
              <a:pPr algn="ctr"/>
              <a:r>
                <a:rPr lang="en-US" altLang="zh-CN" sz="3200" dirty="0" err="1"/>
                <a:t>NetWork</a:t>
              </a:r>
              <a:endParaRPr lang="zh-CN" altLang="en-US" sz="3200" dirty="0"/>
            </a:p>
          </p:txBody>
        </p: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87C990D-16A1-12CF-0F73-B67D5EE04EED}"/>
                </a:ext>
              </a:extLst>
            </p:cNvPr>
            <p:cNvGrpSpPr/>
            <p:nvPr/>
          </p:nvGrpSpPr>
          <p:grpSpPr>
            <a:xfrm>
              <a:off x="4310743" y="903516"/>
              <a:ext cx="3008826" cy="1153884"/>
              <a:chOff x="6096000" y="918030"/>
              <a:chExt cx="3008826" cy="1153884"/>
            </a:xfrm>
          </p:grpSpPr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1200BE-B142-9F6D-7557-7E501981A64F}"/>
                  </a:ext>
                </a:extLst>
              </p:cNvPr>
              <p:cNvSpPr/>
              <p:nvPr/>
            </p:nvSpPr>
            <p:spPr>
              <a:xfrm>
                <a:off x="6096000" y="918030"/>
                <a:ext cx="3008826" cy="115388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grpSp>
            <p:nvGrpSpPr>
              <p:cNvPr id="17" name="组合 16">
                <a:extLst>
                  <a:ext uri="{FF2B5EF4-FFF2-40B4-BE49-F238E27FC236}">
                    <a16:creationId xmlns:a16="http://schemas.microsoft.com/office/drawing/2014/main" id="{DFFEF911-DFFE-8168-F2B3-CB873396E2DF}"/>
                  </a:ext>
                </a:extLst>
              </p:cNvPr>
              <p:cNvGrpSpPr/>
              <p:nvPr/>
            </p:nvGrpSpPr>
            <p:grpSpPr>
              <a:xfrm>
                <a:off x="6394248" y="1002745"/>
                <a:ext cx="2412331" cy="984454"/>
                <a:chOff x="6419683" y="1002744"/>
                <a:chExt cx="2412331" cy="984454"/>
              </a:xfrm>
            </p:grpSpPr>
            <p:sp>
              <p:nvSpPr>
                <p:cNvPr id="15" name="矩形 14">
                  <a:extLst>
                    <a:ext uri="{FF2B5EF4-FFF2-40B4-BE49-F238E27FC236}">
                      <a16:creationId xmlns:a16="http://schemas.microsoft.com/office/drawing/2014/main" id="{22E49D36-D2F8-1E4D-743B-19D275D21530}"/>
                    </a:ext>
                  </a:extLst>
                </p:cNvPr>
                <p:cNvSpPr/>
                <p:nvPr/>
              </p:nvSpPr>
              <p:spPr>
                <a:xfrm>
                  <a:off x="6419683" y="1002744"/>
                  <a:ext cx="1033474" cy="9844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M</a:t>
                  </a:r>
                  <a:endParaRPr lang="zh-CN" altLang="en-US" sz="3200" dirty="0"/>
                </a:p>
              </p:txBody>
            </p:sp>
            <p:sp>
              <p:nvSpPr>
                <p:cNvPr id="16" name="矩形 15">
                  <a:extLst>
                    <a:ext uri="{FF2B5EF4-FFF2-40B4-BE49-F238E27FC236}">
                      <a16:creationId xmlns:a16="http://schemas.microsoft.com/office/drawing/2014/main" id="{6779F346-1955-D09D-58EE-41EA17BD476E}"/>
                    </a:ext>
                  </a:extLst>
                </p:cNvPr>
                <p:cNvSpPr/>
                <p:nvPr/>
              </p:nvSpPr>
              <p:spPr>
                <a:xfrm>
                  <a:off x="7798540" y="1002744"/>
                  <a:ext cx="1033474" cy="9844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F</a:t>
                  </a:r>
                  <a:endParaRPr lang="zh-CN" altLang="en-US" sz="3200" dirty="0"/>
                </a:p>
              </p:txBody>
            </p:sp>
          </p:grpSp>
        </p:grpSp>
        <p:sp>
          <p:nvSpPr>
            <p:cNvPr id="19" name="菱形 18">
              <a:extLst>
                <a:ext uri="{FF2B5EF4-FFF2-40B4-BE49-F238E27FC236}">
                  <a16:creationId xmlns:a16="http://schemas.microsoft.com/office/drawing/2014/main" id="{8CC82D61-EE9E-7023-0F89-B38B8E973388}"/>
                </a:ext>
              </a:extLst>
            </p:cNvPr>
            <p:cNvSpPr/>
            <p:nvPr/>
          </p:nvSpPr>
          <p:spPr>
            <a:xfrm>
              <a:off x="8040913" y="698223"/>
              <a:ext cx="3843397" cy="1564468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Optimizer</a:t>
              </a:r>
              <a:endParaRPr lang="zh-CN" altLang="en-US" sz="3200" dirty="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5326DFC-3964-B8BF-DBF9-C80301E5B106}"/>
                </a:ext>
              </a:extLst>
            </p:cNvPr>
            <p:cNvSpPr/>
            <p:nvPr/>
          </p:nvSpPr>
          <p:spPr>
            <a:xfrm>
              <a:off x="12792158" y="988230"/>
              <a:ext cx="1033474" cy="984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C2093A8-D484-1B10-14BE-D87284CD2BA7}"/>
                </a:ext>
              </a:extLst>
            </p:cNvPr>
            <p:cNvSpPr/>
            <p:nvPr/>
          </p:nvSpPr>
          <p:spPr>
            <a:xfrm>
              <a:off x="1345460" y="4510593"/>
              <a:ext cx="1920254" cy="115388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Deep </a:t>
              </a:r>
            </a:p>
            <a:p>
              <a:pPr algn="ctr"/>
              <a:r>
                <a:rPr lang="en-US" altLang="zh-CN" sz="3200" dirty="0" err="1"/>
                <a:t>NetWork</a:t>
              </a:r>
              <a:endParaRPr lang="zh-CN" altLang="en-US" sz="3200" dirty="0"/>
            </a:p>
          </p:txBody>
        </p:sp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3443481C-883B-CC7A-A6E2-7B9409F7568E}"/>
                </a:ext>
              </a:extLst>
            </p:cNvPr>
            <p:cNvGrpSpPr/>
            <p:nvPr/>
          </p:nvGrpSpPr>
          <p:grpSpPr>
            <a:xfrm>
              <a:off x="4310743" y="4510594"/>
              <a:ext cx="3008826" cy="1153884"/>
              <a:chOff x="6096000" y="918030"/>
              <a:chExt cx="3008826" cy="1153884"/>
            </a:xfrm>
          </p:grpSpPr>
          <p:sp>
            <p:nvSpPr>
              <p:cNvPr id="23" name="矩形 22">
                <a:extLst>
                  <a:ext uri="{FF2B5EF4-FFF2-40B4-BE49-F238E27FC236}">
                    <a16:creationId xmlns:a16="http://schemas.microsoft.com/office/drawing/2014/main" id="{138A9309-F7D3-6F9D-C6A9-C449A925BCAC}"/>
                  </a:ext>
                </a:extLst>
              </p:cNvPr>
              <p:cNvSpPr/>
              <p:nvPr/>
            </p:nvSpPr>
            <p:spPr>
              <a:xfrm>
                <a:off x="6096000" y="918030"/>
                <a:ext cx="3008826" cy="1153884"/>
              </a:xfrm>
              <a:prstGeom prst="rect">
                <a:avLst/>
              </a:prstGeom>
              <a:noFill/>
              <a:ln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3200" dirty="0"/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EB9BD9CE-1B9F-7965-025A-BA0D82CAA0BB}"/>
                  </a:ext>
                </a:extLst>
              </p:cNvPr>
              <p:cNvGrpSpPr/>
              <p:nvPr/>
            </p:nvGrpSpPr>
            <p:grpSpPr>
              <a:xfrm>
                <a:off x="6394248" y="1002745"/>
                <a:ext cx="2412331" cy="984454"/>
                <a:chOff x="6419683" y="1002744"/>
                <a:chExt cx="2412331" cy="984454"/>
              </a:xfrm>
            </p:grpSpPr>
            <p:sp>
              <p:nvSpPr>
                <p:cNvPr id="25" name="矩形 24">
                  <a:extLst>
                    <a:ext uri="{FF2B5EF4-FFF2-40B4-BE49-F238E27FC236}">
                      <a16:creationId xmlns:a16="http://schemas.microsoft.com/office/drawing/2014/main" id="{91774390-1436-EA1A-A6E9-AD3995A5F43F}"/>
                    </a:ext>
                  </a:extLst>
                </p:cNvPr>
                <p:cNvSpPr/>
                <p:nvPr/>
              </p:nvSpPr>
              <p:spPr>
                <a:xfrm>
                  <a:off x="6419683" y="1002744"/>
                  <a:ext cx="1033474" cy="9844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M</a:t>
                  </a:r>
                  <a:endParaRPr lang="zh-CN" altLang="en-US" sz="3200" dirty="0"/>
                </a:p>
              </p:txBody>
            </p:sp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0EBC44AF-FB9E-96BD-E7DA-D065EC6ACDDD}"/>
                    </a:ext>
                  </a:extLst>
                </p:cNvPr>
                <p:cNvSpPr/>
                <p:nvPr/>
              </p:nvSpPr>
              <p:spPr>
                <a:xfrm>
                  <a:off x="7798540" y="1002744"/>
                  <a:ext cx="1033474" cy="984454"/>
                </a:xfrm>
                <a:prstGeom prst="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/>
                    <a:t>F</a:t>
                  </a:r>
                  <a:endParaRPr lang="zh-CN" altLang="en-US" sz="3200" dirty="0"/>
                </a:p>
              </p:txBody>
            </p:sp>
          </p:grpSp>
        </p:grpSp>
        <p:sp>
          <p:nvSpPr>
            <p:cNvPr id="27" name="菱形 26">
              <a:extLst>
                <a:ext uri="{FF2B5EF4-FFF2-40B4-BE49-F238E27FC236}">
                  <a16:creationId xmlns:a16="http://schemas.microsoft.com/office/drawing/2014/main" id="{2463C4BB-17B4-AB84-F304-511FD40DD348}"/>
                </a:ext>
              </a:extLst>
            </p:cNvPr>
            <p:cNvSpPr/>
            <p:nvPr/>
          </p:nvSpPr>
          <p:spPr>
            <a:xfrm>
              <a:off x="8040913" y="4305301"/>
              <a:ext cx="3843397" cy="1564468"/>
            </a:xfrm>
            <a:prstGeom prst="diamond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Optimizer</a:t>
              </a:r>
              <a:endParaRPr lang="zh-CN" altLang="en-US" sz="3200" dirty="0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7430D88C-B812-22B0-85DB-B54B45D54FAF}"/>
                </a:ext>
              </a:extLst>
            </p:cNvPr>
            <p:cNvSpPr/>
            <p:nvPr/>
          </p:nvSpPr>
          <p:spPr>
            <a:xfrm>
              <a:off x="12792158" y="4595308"/>
              <a:ext cx="1033474" cy="98445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D</a:t>
              </a:r>
              <a:endParaRPr lang="zh-CN" altLang="en-US" sz="3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6753BF8-476E-DF36-8064-28E733ED051C}"/>
                    </a:ext>
                  </a:extLst>
                </p:cNvPr>
                <p:cNvSpPr txBox="1"/>
                <p:nvPr/>
              </p:nvSpPr>
              <p:spPr>
                <a:xfrm>
                  <a:off x="-900081" y="4927118"/>
                  <a:ext cx="124284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𝐼𝑚𝑎𝑔𝑒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𝑃𝑎𝑖𝑟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6753BF8-476E-DF36-8064-28E733ED05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900081" y="4927118"/>
                  <a:ext cx="1242841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5392" r="-3922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C39D1E1-9F7A-1FCA-EF98-D95576F6B20F}"/>
                    </a:ext>
                  </a:extLst>
                </p:cNvPr>
                <p:cNvSpPr txBox="1"/>
                <p:nvPr/>
              </p:nvSpPr>
              <p:spPr>
                <a:xfrm>
                  <a:off x="1212179" y="553984"/>
                  <a:ext cx="23598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𝐷𝑒𝑒𝑝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DC39D1E1-9F7A-1FCA-EF98-D95576F6B2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179" y="553984"/>
                  <a:ext cx="23598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842" t="-2222" r="-3101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6952A90-5EE2-5D5A-C10C-2B2AB070A23C}"/>
                    </a:ext>
                  </a:extLst>
                </p:cNvPr>
                <p:cNvSpPr txBox="1"/>
                <p:nvPr/>
              </p:nvSpPr>
              <p:spPr>
                <a:xfrm>
                  <a:off x="5091921" y="572732"/>
                  <a:ext cx="1379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6952A90-5EE2-5D5A-C10C-2B2AB070A2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921" y="572732"/>
                  <a:ext cx="1379095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286" t="-2222" r="-484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0AF46AA-F8B3-F3DB-B955-E01B23680831}"/>
                    </a:ext>
                  </a:extLst>
                </p:cNvPr>
                <p:cNvSpPr txBox="1"/>
                <p:nvPr/>
              </p:nvSpPr>
              <p:spPr>
                <a:xfrm>
                  <a:off x="1125680" y="5731269"/>
                  <a:ext cx="2329612" cy="83099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𝐷𝑒𝑒𝑝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𝑁𝑒𝑡𝑤𝑜𝑟𝑘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altLang="zh-CN" b="0" i="1" dirty="0">
                    <a:latin typeface="Cambria Math" panose="02040503050406030204" pitchFamily="18" charset="0"/>
                  </a:endParaRPr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𝐼𝑛𝑖𝑡𝑖𝑎𝑙𝑖𝑠𝑒𝑑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en-US" altLang="zh-CN" b="0" dirty="0"/>
                </a:p>
                <a:p>
                  <a:endParaRPr lang="en-US" altLang="zh-CN" b="0" dirty="0"/>
                </a:p>
              </p:txBody>
            </p:sp>
          </mc:Choice>
          <mc:Fallback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90AF46AA-F8B3-F3DB-B955-E01B23680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5680" y="5731269"/>
                  <a:ext cx="2329612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03FD03B-0AC9-F640-4AC2-A8A759EDAB65}"/>
                </a:ext>
              </a:extLst>
            </p:cNvPr>
            <p:cNvSpPr/>
            <p:nvPr/>
          </p:nvSpPr>
          <p:spPr>
            <a:xfrm>
              <a:off x="9257351" y="2881656"/>
              <a:ext cx="1410519" cy="80467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Loss</a:t>
              </a:r>
              <a:endParaRPr lang="zh-CN" altLang="en-US" sz="2000" b="1" dirty="0"/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6085EE5D-42ED-4284-E1AF-606AAA8183E1}"/>
                </a:ext>
              </a:extLst>
            </p:cNvPr>
            <p:cNvCxnSpPr>
              <a:stCxn id="7" idx="3"/>
              <a:endCxn id="10" idx="1"/>
            </p:cNvCxnSpPr>
            <p:nvPr/>
          </p:nvCxnSpPr>
          <p:spPr>
            <a:xfrm flipV="1">
              <a:off x="374483" y="1480458"/>
              <a:ext cx="970977" cy="1934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F432A96B-5038-2CE6-2099-41D48E517EBC}"/>
                </a:ext>
              </a:extLst>
            </p:cNvPr>
            <p:cNvCxnSpPr>
              <a:cxnSpLocks/>
              <a:stCxn id="10" idx="3"/>
              <a:endCxn id="13" idx="1"/>
            </p:cNvCxnSpPr>
            <p:nvPr/>
          </p:nvCxnSpPr>
          <p:spPr>
            <a:xfrm>
              <a:off x="3265714" y="1480458"/>
              <a:ext cx="10450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FC875380-C6A6-9DD7-C70A-B280B526EC80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 flipV="1">
              <a:off x="7319569" y="1480457"/>
              <a:ext cx="7213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DFC7A941-0348-EA10-1E55-1C50306B7F22}"/>
                </a:ext>
              </a:extLst>
            </p:cNvPr>
            <p:cNvCxnSpPr>
              <a:cxnSpLocks/>
              <a:stCxn id="19" idx="3"/>
              <a:endCxn id="20" idx="1"/>
            </p:cNvCxnSpPr>
            <p:nvPr/>
          </p:nvCxnSpPr>
          <p:spPr>
            <a:xfrm>
              <a:off x="11884310" y="1480457"/>
              <a:ext cx="907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6417438F-8C0B-9B21-D1C9-F34D2416AC12}"/>
                </a:ext>
              </a:extLst>
            </p:cNvPr>
            <p:cNvCxnSpPr>
              <a:cxnSpLocks/>
              <a:stCxn id="21" idx="3"/>
              <a:endCxn id="23" idx="1"/>
            </p:cNvCxnSpPr>
            <p:nvPr/>
          </p:nvCxnSpPr>
          <p:spPr>
            <a:xfrm>
              <a:off x="3265714" y="5087536"/>
              <a:ext cx="104502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2C80E110-A5AC-874F-6E64-1DD28346426D}"/>
                </a:ext>
              </a:extLst>
            </p:cNvPr>
            <p:cNvCxnSpPr>
              <a:cxnSpLocks/>
              <a:stCxn id="7" idx="3"/>
              <a:endCxn id="21" idx="1"/>
            </p:cNvCxnSpPr>
            <p:nvPr/>
          </p:nvCxnSpPr>
          <p:spPr>
            <a:xfrm>
              <a:off x="374483" y="3414486"/>
              <a:ext cx="970977" cy="16730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A8293076-35D3-49F3-C5D4-6D907E76A419}"/>
                </a:ext>
              </a:extLst>
            </p:cNvPr>
            <p:cNvCxnSpPr>
              <a:cxnSpLocks/>
              <a:stCxn id="23" idx="3"/>
              <a:endCxn id="27" idx="1"/>
            </p:cNvCxnSpPr>
            <p:nvPr/>
          </p:nvCxnSpPr>
          <p:spPr>
            <a:xfrm flipV="1">
              <a:off x="7319569" y="5087535"/>
              <a:ext cx="721344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14ADD7A5-142A-3BF5-A5BF-B051DC888BC4}"/>
                </a:ext>
              </a:extLst>
            </p:cNvPr>
            <p:cNvCxnSpPr>
              <a:cxnSpLocks/>
              <a:stCxn id="27" idx="3"/>
              <a:endCxn id="28" idx="1"/>
            </p:cNvCxnSpPr>
            <p:nvPr/>
          </p:nvCxnSpPr>
          <p:spPr>
            <a:xfrm>
              <a:off x="11884310" y="5087535"/>
              <a:ext cx="90784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BDFEFD3-C0AA-9CED-6737-A544CBD230EF}"/>
                </a:ext>
              </a:extLst>
            </p:cNvPr>
            <p:cNvCxnSpPr>
              <a:cxnSpLocks/>
              <a:stCxn id="20" idx="2"/>
              <a:endCxn id="34" idx="3"/>
            </p:cNvCxnSpPr>
            <p:nvPr/>
          </p:nvCxnSpPr>
          <p:spPr>
            <a:xfrm flipH="1">
              <a:off x="10667870" y="1972684"/>
              <a:ext cx="2641025" cy="1311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A50DC726-EE5C-65CE-5843-30DB33FCA296}"/>
                </a:ext>
              </a:extLst>
            </p:cNvPr>
            <p:cNvCxnSpPr>
              <a:cxnSpLocks/>
              <a:stCxn id="28" idx="0"/>
              <a:endCxn id="34" idx="3"/>
            </p:cNvCxnSpPr>
            <p:nvPr/>
          </p:nvCxnSpPr>
          <p:spPr>
            <a:xfrm flipH="1" flipV="1">
              <a:off x="10667870" y="3283996"/>
              <a:ext cx="2641025" cy="1311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连接符: 曲线 67">
              <a:extLst>
                <a:ext uri="{FF2B5EF4-FFF2-40B4-BE49-F238E27FC236}">
                  <a16:creationId xmlns:a16="http://schemas.microsoft.com/office/drawing/2014/main" id="{7D765C26-9FF1-E5A0-967F-E280FE105F8E}"/>
                </a:ext>
              </a:extLst>
            </p:cNvPr>
            <p:cNvCxnSpPr>
              <a:cxnSpLocks/>
              <a:stCxn id="34" idx="1"/>
              <a:endCxn id="21" idx="0"/>
            </p:cNvCxnSpPr>
            <p:nvPr/>
          </p:nvCxnSpPr>
          <p:spPr>
            <a:xfrm rot="10800000" flipV="1">
              <a:off x="2305587" y="3283995"/>
              <a:ext cx="6951764" cy="1226597"/>
            </a:xfrm>
            <a:prstGeom prst="curved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86C5977-23DE-4DAC-BB21-F95F9938573A}"/>
                    </a:ext>
                  </a:extLst>
                </p:cNvPr>
                <p:cNvSpPr txBox="1"/>
                <p:nvPr/>
              </p:nvSpPr>
              <p:spPr>
                <a:xfrm>
                  <a:off x="5091921" y="5728214"/>
                  <a:ext cx="13790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𝑓𝑒𝑎𝑡𝑢𝑟𝑒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𝑝𝑎𝑖𝑟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1" name="文本框 70">
                  <a:extLst>
                    <a:ext uri="{FF2B5EF4-FFF2-40B4-BE49-F238E27FC236}">
                      <a16:creationId xmlns:a16="http://schemas.microsoft.com/office/drawing/2014/main" id="{E86C5977-23DE-4DAC-BB21-F95F99385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921" y="5728214"/>
                  <a:ext cx="137909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5286" t="-4444" r="-4846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B8CBCA1E-1119-2B69-9752-9250AFE1F5AD}"/>
                    </a:ext>
                  </a:extLst>
                </p:cNvPr>
                <p:cNvSpPr txBox="1"/>
                <p:nvPr/>
              </p:nvSpPr>
              <p:spPr>
                <a:xfrm>
                  <a:off x="12457219" y="558679"/>
                  <a:ext cx="1703351" cy="28860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𝐷𝑖𝑠𝑝𝑙𝑎𝑐𝑒𝑚𝑒𝑛𝑡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̂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B8CBCA1E-1119-2B69-9752-9250AFE1F5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7219" y="558679"/>
                  <a:ext cx="1703351" cy="288605"/>
                </a:xfrm>
                <a:prstGeom prst="rect">
                  <a:avLst/>
                </a:prstGeom>
                <a:blipFill>
                  <a:blip r:embed="rId7"/>
                  <a:stretch>
                    <a:fillRect l="-4301" t="-19149" r="-18638" b="-340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DF124654-CCF9-0C4B-F23B-7E5C614D7E6F}"/>
                    </a:ext>
                  </a:extLst>
                </p:cNvPr>
                <p:cNvSpPr txBox="1"/>
                <p:nvPr/>
              </p:nvSpPr>
              <p:spPr>
                <a:xfrm>
                  <a:off x="12457218" y="5716639"/>
                  <a:ext cx="170335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𝐷𝑖𝑠𝑝𝑙𝑎𝑐𝑒𝑚𝑒𝑛𝑡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3" name="文本框 72">
                  <a:extLst>
                    <a:ext uri="{FF2B5EF4-FFF2-40B4-BE49-F238E27FC236}">
                      <a16:creationId xmlns:a16="http://schemas.microsoft.com/office/drawing/2014/main" id="{DF124654-CCF9-0C4B-F23B-7E5C614D7E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57218" y="5716639"/>
                  <a:ext cx="1703351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301" t="-2222" r="-3943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0468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6409BE21-E465-6E0E-E10B-7C0D5DC063F8}"/>
              </a:ext>
            </a:extLst>
          </p:cNvPr>
          <p:cNvGrpSpPr/>
          <p:nvPr/>
        </p:nvGrpSpPr>
        <p:grpSpPr>
          <a:xfrm>
            <a:off x="-1983012" y="878993"/>
            <a:ext cx="13066884" cy="3572590"/>
            <a:chOff x="-1983012" y="878993"/>
            <a:chExt cx="13066884" cy="357259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4752A26-68FD-5669-6335-7CDC17F4FB26}"/>
                </a:ext>
              </a:extLst>
            </p:cNvPr>
            <p:cNvSpPr/>
            <p:nvPr/>
          </p:nvSpPr>
          <p:spPr>
            <a:xfrm>
              <a:off x="-1983012" y="995338"/>
              <a:ext cx="1448907" cy="131445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dirty="0"/>
                <a:t>Image</a:t>
              </a:r>
              <a:endParaRPr lang="zh-CN" altLang="en-US" sz="3200" dirty="0"/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0ADEA0CA-2CC9-34A6-332C-BD4E1560050F}"/>
                </a:ext>
              </a:extLst>
            </p:cNvPr>
            <p:cNvGrpSpPr/>
            <p:nvPr/>
          </p:nvGrpSpPr>
          <p:grpSpPr>
            <a:xfrm>
              <a:off x="712534" y="878993"/>
              <a:ext cx="2878474" cy="1205881"/>
              <a:chOff x="3034820" y="2519108"/>
              <a:chExt cx="2878474" cy="120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8F7CDBD-F057-CDC4-D8F6-C3DA06B04DAC}"/>
                      </a:ext>
                    </a:extLst>
                  </p:cNvPr>
                  <p:cNvSpPr txBox="1"/>
                  <p:nvPr/>
                </p:nvSpPr>
                <p:spPr>
                  <a:xfrm>
                    <a:off x="3604280" y="2519108"/>
                    <a:ext cx="2160976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=32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11" name="文本框 10">
                    <a:extLst>
                      <a:ext uri="{FF2B5EF4-FFF2-40B4-BE49-F238E27FC236}">
                        <a16:creationId xmlns:a16="http://schemas.microsoft.com/office/drawing/2014/main" id="{98F7CDBD-F057-CDC4-D8F6-C3DA06B04DA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4280" y="2519108"/>
                    <a:ext cx="2160976" cy="31079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099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004D8A93-DBA0-5A88-B99C-6BF8CCE381FD}"/>
                  </a:ext>
                </a:extLst>
              </p:cNvPr>
              <p:cNvGrpSpPr/>
              <p:nvPr/>
            </p:nvGrpSpPr>
            <p:grpSpPr>
              <a:xfrm>
                <a:off x="3034820" y="2860369"/>
                <a:ext cx="2878474" cy="864620"/>
                <a:chOff x="4538009" y="1260433"/>
                <a:chExt cx="884088" cy="1912816"/>
              </a:xfrm>
            </p:grpSpPr>
            <p:sp>
              <p:nvSpPr>
                <p:cNvPr id="16" name="矩形: 圆角 15">
                  <a:extLst>
                    <a:ext uri="{FF2B5EF4-FFF2-40B4-BE49-F238E27FC236}">
                      <a16:creationId xmlns:a16="http://schemas.microsoft.com/office/drawing/2014/main" id="{9ED1B226-5FEC-E73B-74F7-F76B71ABDC41}"/>
                    </a:ext>
                  </a:extLst>
                </p:cNvPr>
                <p:cNvSpPr/>
                <p:nvPr/>
              </p:nvSpPr>
              <p:spPr>
                <a:xfrm>
                  <a:off x="4583477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</a:t>
                  </a:r>
                  <a:endParaRPr lang="zh-CN" altLang="en-US" dirty="0"/>
                </a:p>
              </p:txBody>
            </p:sp>
            <p:sp>
              <p:nvSpPr>
                <p:cNvPr id="17" name="矩形: 圆角 16">
                  <a:extLst>
                    <a:ext uri="{FF2B5EF4-FFF2-40B4-BE49-F238E27FC236}">
                      <a16:creationId xmlns:a16="http://schemas.microsoft.com/office/drawing/2014/main" id="{DDADDA00-CB04-9B38-15D2-C0950DDC5DC1}"/>
                    </a:ext>
                  </a:extLst>
                </p:cNvPr>
                <p:cNvSpPr/>
                <p:nvPr/>
              </p:nvSpPr>
              <p:spPr>
                <a:xfrm>
                  <a:off x="4857965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BN</a:t>
                  </a:r>
                  <a:endParaRPr lang="zh-CN" altLang="en-US" dirty="0"/>
                </a:p>
              </p:txBody>
            </p:sp>
            <p:sp>
              <p:nvSpPr>
                <p:cNvPr id="18" name="矩形: 圆角 17">
                  <a:extLst>
                    <a:ext uri="{FF2B5EF4-FFF2-40B4-BE49-F238E27FC236}">
                      <a16:creationId xmlns:a16="http://schemas.microsoft.com/office/drawing/2014/main" id="{073F4923-91F1-8635-BC49-1BF6BC5E44B5}"/>
                    </a:ext>
                  </a:extLst>
                </p:cNvPr>
                <p:cNvSpPr/>
                <p:nvPr/>
              </p:nvSpPr>
              <p:spPr>
                <a:xfrm>
                  <a:off x="5132453" y="1327841"/>
                  <a:ext cx="244176" cy="1778000"/>
                </a:xfrm>
                <a:prstGeom prst="round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ReLU</a:t>
                  </a:r>
                  <a:endParaRPr lang="zh-CN" altLang="en-US" dirty="0"/>
                </a:p>
              </p:txBody>
            </p:sp>
            <p:sp>
              <p:nvSpPr>
                <p:cNvPr id="19" name="矩形: 圆角 18">
                  <a:extLst>
                    <a:ext uri="{FF2B5EF4-FFF2-40B4-BE49-F238E27FC236}">
                      <a16:creationId xmlns:a16="http://schemas.microsoft.com/office/drawing/2014/main" id="{427B34CF-F1FD-A4C0-2E14-E05C34B37FCD}"/>
                    </a:ext>
                  </a:extLst>
                </p:cNvPr>
                <p:cNvSpPr/>
                <p:nvPr/>
              </p:nvSpPr>
              <p:spPr>
                <a:xfrm>
                  <a:off x="4538009" y="126043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AD4FD8B-AEBA-E0F3-2379-DF19D0E0B521}"/>
                </a:ext>
              </a:extLst>
            </p:cNvPr>
            <p:cNvCxnSpPr>
              <a:stCxn id="4" idx="3"/>
              <a:endCxn id="19" idx="1"/>
            </p:cNvCxnSpPr>
            <p:nvPr/>
          </p:nvCxnSpPr>
          <p:spPr>
            <a:xfrm>
              <a:off x="-534105" y="1652563"/>
              <a:ext cx="124663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073B61D7-B56A-5A1A-F241-3C81306E8FEB}"/>
                </a:ext>
              </a:extLst>
            </p:cNvPr>
            <p:cNvGrpSpPr/>
            <p:nvPr/>
          </p:nvGrpSpPr>
          <p:grpSpPr>
            <a:xfrm>
              <a:off x="4452616" y="887130"/>
              <a:ext cx="2878474" cy="1205881"/>
              <a:chOff x="3034820" y="2519108"/>
              <a:chExt cx="2878474" cy="120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5259544-4E61-9C15-9036-84C9BB3E4702}"/>
                      </a:ext>
                    </a:extLst>
                  </p:cNvPr>
                  <p:cNvSpPr txBox="1"/>
                  <p:nvPr/>
                </p:nvSpPr>
                <p:spPr>
                  <a:xfrm>
                    <a:off x="3604280" y="2519108"/>
                    <a:ext cx="2160976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=64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25" name="文本框 24">
                    <a:extLst>
                      <a:ext uri="{FF2B5EF4-FFF2-40B4-BE49-F238E27FC236}">
                        <a16:creationId xmlns:a16="http://schemas.microsoft.com/office/drawing/2014/main" id="{B5259544-4E61-9C15-9036-84C9BB3E470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04280" y="2519108"/>
                    <a:ext cx="2160976" cy="31079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9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65EC5DC9-1429-BA0A-BC33-DB330EC07BB9}"/>
                  </a:ext>
                </a:extLst>
              </p:cNvPr>
              <p:cNvGrpSpPr/>
              <p:nvPr/>
            </p:nvGrpSpPr>
            <p:grpSpPr>
              <a:xfrm>
                <a:off x="3034820" y="2860369"/>
                <a:ext cx="2878474" cy="864620"/>
                <a:chOff x="4538009" y="1260433"/>
                <a:chExt cx="884088" cy="1912816"/>
              </a:xfrm>
            </p:grpSpPr>
            <p:sp>
              <p:nvSpPr>
                <p:cNvPr id="27" name="矩形: 圆角 26">
                  <a:extLst>
                    <a:ext uri="{FF2B5EF4-FFF2-40B4-BE49-F238E27FC236}">
                      <a16:creationId xmlns:a16="http://schemas.microsoft.com/office/drawing/2014/main" id="{A9192BAA-2EBF-1A3E-A175-233900D87D0A}"/>
                    </a:ext>
                  </a:extLst>
                </p:cNvPr>
                <p:cNvSpPr/>
                <p:nvPr/>
              </p:nvSpPr>
              <p:spPr>
                <a:xfrm>
                  <a:off x="4583477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</a:t>
                  </a:r>
                  <a:endParaRPr lang="zh-CN" altLang="en-US" dirty="0"/>
                </a:p>
              </p:txBody>
            </p:sp>
            <p:sp>
              <p:nvSpPr>
                <p:cNvPr id="28" name="矩形: 圆角 27">
                  <a:extLst>
                    <a:ext uri="{FF2B5EF4-FFF2-40B4-BE49-F238E27FC236}">
                      <a16:creationId xmlns:a16="http://schemas.microsoft.com/office/drawing/2014/main" id="{3A75FA4F-FF1F-C20C-3B30-9E5A25789343}"/>
                    </a:ext>
                  </a:extLst>
                </p:cNvPr>
                <p:cNvSpPr/>
                <p:nvPr/>
              </p:nvSpPr>
              <p:spPr>
                <a:xfrm>
                  <a:off x="4857965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BN</a:t>
                  </a:r>
                  <a:endParaRPr lang="zh-CN" altLang="en-US" dirty="0"/>
                </a:p>
              </p:txBody>
            </p:sp>
            <p:sp>
              <p:nvSpPr>
                <p:cNvPr id="29" name="矩形: 圆角 28">
                  <a:extLst>
                    <a:ext uri="{FF2B5EF4-FFF2-40B4-BE49-F238E27FC236}">
                      <a16:creationId xmlns:a16="http://schemas.microsoft.com/office/drawing/2014/main" id="{01E0F78E-B272-23B9-4610-76CA22E0EB57}"/>
                    </a:ext>
                  </a:extLst>
                </p:cNvPr>
                <p:cNvSpPr/>
                <p:nvPr/>
              </p:nvSpPr>
              <p:spPr>
                <a:xfrm>
                  <a:off x="5132453" y="1327841"/>
                  <a:ext cx="244176" cy="1778000"/>
                </a:xfrm>
                <a:prstGeom prst="round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ReLU</a:t>
                  </a:r>
                  <a:endParaRPr lang="zh-CN" altLang="en-US" dirty="0"/>
                </a:p>
              </p:txBody>
            </p:sp>
            <p:sp>
              <p:nvSpPr>
                <p:cNvPr id="30" name="矩形: 圆角 29">
                  <a:extLst>
                    <a:ext uri="{FF2B5EF4-FFF2-40B4-BE49-F238E27FC236}">
                      <a16:creationId xmlns:a16="http://schemas.microsoft.com/office/drawing/2014/main" id="{97FBA976-0140-4E30-772E-7AEE64C3A2EC}"/>
                    </a:ext>
                  </a:extLst>
                </p:cNvPr>
                <p:cNvSpPr/>
                <p:nvPr/>
              </p:nvSpPr>
              <p:spPr>
                <a:xfrm>
                  <a:off x="4538009" y="126043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27643F2C-C374-06C0-1911-3F1FD5398F22}"/>
                </a:ext>
              </a:extLst>
            </p:cNvPr>
            <p:cNvGrpSpPr/>
            <p:nvPr/>
          </p:nvGrpSpPr>
          <p:grpSpPr>
            <a:xfrm>
              <a:off x="8192698" y="887130"/>
              <a:ext cx="2878474" cy="1205881"/>
              <a:chOff x="3034820" y="2519108"/>
              <a:chExt cx="2878474" cy="120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238DF620-D305-51E0-2432-552F336D6A03}"/>
                      </a:ext>
                    </a:extLst>
                  </p:cNvPr>
                  <p:cNvSpPr txBox="1"/>
                  <p:nvPr/>
                </p:nvSpPr>
                <p:spPr>
                  <a:xfrm>
                    <a:off x="3565808" y="2519108"/>
                    <a:ext cx="2237920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=128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238DF620-D305-51E0-2432-552F336D6A0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5808" y="2519108"/>
                    <a:ext cx="2237920" cy="31079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97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6C4FF65C-399C-2BD0-68EB-E8209DED0922}"/>
                  </a:ext>
                </a:extLst>
              </p:cNvPr>
              <p:cNvGrpSpPr/>
              <p:nvPr/>
            </p:nvGrpSpPr>
            <p:grpSpPr>
              <a:xfrm>
                <a:off x="3034820" y="2860369"/>
                <a:ext cx="2878474" cy="864620"/>
                <a:chOff x="4538009" y="1260433"/>
                <a:chExt cx="884088" cy="1912816"/>
              </a:xfrm>
            </p:grpSpPr>
            <p:sp>
              <p:nvSpPr>
                <p:cNvPr id="34" name="矩形: 圆角 33">
                  <a:extLst>
                    <a:ext uri="{FF2B5EF4-FFF2-40B4-BE49-F238E27FC236}">
                      <a16:creationId xmlns:a16="http://schemas.microsoft.com/office/drawing/2014/main" id="{E7C7406F-4413-DFA3-8A64-B46F1DF5ACE7}"/>
                    </a:ext>
                  </a:extLst>
                </p:cNvPr>
                <p:cNvSpPr/>
                <p:nvPr/>
              </p:nvSpPr>
              <p:spPr>
                <a:xfrm>
                  <a:off x="4583477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</a:t>
                  </a:r>
                  <a:endParaRPr lang="zh-CN" altLang="en-US" dirty="0"/>
                </a:p>
              </p:txBody>
            </p:sp>
            <p:sp>
              <p:nvSpPr>
                <p:cNvPr id="35" name="矩形: 圆角 34">
                  <a:extLst>
                    <a:ext uri="{FF2B5EF4-FFF2-40B4-BE49-F238E27FC236}">
                      <a16:creationId xmlns:a16="http://schemas.microsoft.com/office/drawing/2014/main" id="{6C8171B5-A9C1-8017-CB25-725DFA77B7F0}"/>
                    </a:ext>
                  </a:extLst>
                </p:cNvPr>
                <p:cNvSpPr/>
                <p:nvPr/>
              </p:nvSpPr>
              <p:spPr>
                <a:xfrm>
                  <a:off x="4857965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BN</a:t>
                  </a:r>
                  <a:endParaRPr lang="zh-CN" altLang="en-US" dirty="0"/>
                </a:p>
              </p:txBody>
            </p:sp>
            <p:sp>
              <p:nvSpPr>
                <p:cNvPr id="36" name="矩形: 圆角 35">
                  <a:extLst>
                    <a:ext uri="{FF2B5EF4-FFF2-40B4-BE49-F238E27FC236}">
                      <a16:creationId xmlns:a16="http://schemas.microsoft.com/office/drawing/2014/main" id="{9DFEDBC9-FD3C-AE3B-1D6F-357081FDBEE3}"/>
                    </a:ext>
                  </a:extLst>
                </p:cNvPr>
                <p:cNvSpPr/>
                <p:nvPr/>
              </p:nvSpPr>
              <p:spPr>
                <a:xfrm>
                  <a:off x="5132453" y="1327841"/>
                  <a:ext cx="244176" cy="1778000"/>
                </a:xfrm>
                <a:prstGeom prst="round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ReLU</a:t>
                  </a:r>
                  <a:endParaRPr lang="zh-CN" altLang="en-US" dirty="0"/>
                </a:p>
              </p:txBody>
            </p:sp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D1C5F468-F52B-4FB6-4AFD-8F21950FE2D8}"/>
                    </a:ext>
                  </a:extLst>
                </p:cNvPr>
                <p:cNvSpPr/>
                <p:nvPr/>
              </p:nvSpPr>
              <p:spPr>
                <a:xfrm>
                  <a:off x="4538009" y="126043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A69D264-87DF-41A6-C5C4-371FDC63C48B}"/>
                    </a:ext>
                  </a:extLst>
                </p:cNvPr>
                <p:cNvSpPr txBox="1"/>
                <p:nvPr/>
              </p:nvSpPr>
              <p:spPr>
                <a:xfrm>
                  <a:off x="1281994" y="3237565"/>
                  <a:ext cx="2160976" cy="3107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𝑂𝑢𝑡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𝑐h𝑎𝑛𝑛𝑒𝑙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=16 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　</m:t>
                        </m:r>
                      </m:oMath>
                    </m:oMathPara>
                  </a14:m>
                  <a:endParaRPr lang="en-US" altLang="zh-CN" b="0" dirty="0"/>
                </a:p>
              </p:txBody>
            </p:sp>
          </mc:Choice>
          <mc:Fallback>
            <p:sp>
              <p:nvSpPr>
                <p:cNvPr id="60" name="文本框 59">
                  <a:extLst>
                    <a:ext uri="{FF2B5EF4-FFF2-40B4-BE49-F238E27FC236}">
                      <a16:creationId xmlns:a16="http://schemas.microsoft.com/office/drawing/2014/main" id="{DA69D264-87DF-41A6-C5C4-371FDC63C4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994" y="3237565"/>
                  <a:ext cx="2160976" cy="310791"/>
                </a:xfrm>
                <a:prstGeom prst="rect">
                  <a:avLst/>
                </a:prstGeom>
                <a:blipFill>
                  <a:blip r:embed="rId5"/>
                  <a:stretch>
                    <a:fillRect l="-3099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19F86786-6B57-AB11-B1E5-0ACDB7D478A6}"/>
                </a:ext>
              </a:extLst>
            </p:cNvPr>
            <p:cNvGrpSpPr/>
            <p:nvPr/>
          </p:nvGrpSpPr>
          <p:grpSpPr>
            <a:xfrm>
              <a:off x="1606230" y="3586963"/>
              <a:ext cx="1041735" cy="864620"/>
              <a:chOff x="3034820" y="5218941"/>
              <a:chExt cx="1041735" cy="864620"/>
            </a:xfrm>
          </p:grpSpPr>
          <p:sp>
            <p:nvSpPr>
              <p:cNvPr id="62" name="矩形: 圆角 61">
                <a:extLst>
                  <a:ext uri="{FF2B5EF4-FFF2-40B4-BE49-F238E27FC236}">
                    <a16:creationId xmlns:a16="http://schemas.microsoft.com/office/drawing/2014/main" id="{97C495B7-18B0-D0B9-3E26-4C033F0B2998}"/>
                  </a:ext>
                </a:extLst>
              </p:cNvPr>
              <p:cNvSpPr/>
              <p:nvPr/>
            </p:nvSpPr>
            <p:spPr>
              <a:xfrm>
                <a:off x="3158185" y="5249411"/>
                <a:ext cx="795005" cy="803681"/>
              </a:xfrm>
              <a:prstGeom prst="round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Conv</a:t>
                </a:r>
                <a:endParaRPr lang="zh-CN" altLang="en-US" dirty="0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AC50F088-E1D0-AC42-6DB0-C50628C4D25D}"/>
                  </a:ext>
                </a:extLst>
              </p:cNvPr>
              <p:cNvSpPr/>
              <p:nvPr/>
            </p:nvSpPr>
            <p:spPr>
              <a:xfrm>
                <a:off x="3034820" y="5218941"/>
                <a:ext cx="1041735" cy="864620"/>
              </a:xfrm>
              <a:prstGeom prst="round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6" name="组合 65">
              <a:extLst>
                <a:ext uri="{FF2B5EF4-FFF2-40B4-BE49-F238E27FC236}">
                  <a16:creationId xmlns:a16="http://schemas.microsoft.com/office/drawing/2014/main" id="{173D2BFE-A681-5CD5-00E4-FD2BFC0337BB}"/>
                </a:ext>
              </a:extLst>
            </p:cNvPr>
            <p:cNvGrpSpPr/>
            <p:nvPr/>
          </p:nvGrpSpPr>
          <p:grpSpPr>
            <a:xfrm>
              <a:off x="4452616" y="3245702"/>
              <a:ext cx="2878474" cy="1205881"/>
              <a:chOff x="3034820" y="2519108"/>
              <a:chExt cx="2878474" cy="120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E7674B9B-FB68-B0EE-3772-EC91C065A78B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160" y="2519108"/>
                    <a:ext cx="2289216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=128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67" name="文本框 66">
                    <a:extLst>
                      <a:ext uri="{FF2B5EF4-FFF2-40B4-BE49-F238E27FC236}">
                        <a16:creationId xmlns:a16="http://schemas.microsoft.com/office/drawing/2014/main" id="{E7674B9B-FB68-B0EE-3772-EC91C065A78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0160" y="2519108"/>
                    <a:ext cx="2289216" cy="31079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926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68" name="组合 67">
                <a:extLst>
                  <a:ext uri="{FF2B5EF4-FFF2-40B4-BE49-F238E27FC236}">
                    <a16:creationId xmlns:a16="http://schemas.microsoft.com/office/drawing/2014/main" id="{1FEECC1A-E68F-701B-E707-B0533B3D606F}"/>
                  </a:ext>
                </a:extLst>
              </p:cNvPr>
              <p:cNvGrpSpPr/>
              <p:nvPr/>
            </p:nvGrpSpPr>
            <p:grpSpPr>
              <a:xfrm>
                <a:off x="3034820" y="2860369"/>
                <a:ext cx="2878474" cy="864620"/>
                <a:chOff x="4538009" y="1260433"/>
                <a:chExt cx="884088" cy="1912816"/>
              </a:xfrm>
            </p:grpSpPr>
            <p:sp>
              <p:nvSpPr>
                <p:cNvPr id="69" name="矩形: 圆角 68">
                  <a:extLst>
                    <a:ext uri="{FF2B5EF4-FFF2-40B4-BE49-F238E27FC236}">
                      <a16:creationId xmlns:a16="http://schemas.microsoft.com/office/drawing/2014/main" id="{B699692B-00E3-9410-3659-60F6099786A3}"/>
                    </a:ext>
                  </a:extLst>
                </p:cNvPr>
                <p:cNvSpPr/>
                <p:nvPr/>
              </p:nvSpPr>
              <p:spPr>
                <a:xfrm>
                  <a:off x="4583477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ReLU</a:t>
                  </a:r>
                  <a:endParaRPr lang="zh-CN" altLang="en-US" dirty="0"/>
                </a:p>
              </p:txBody>
            </p:sp>
            <p:sp>
              <p:nvSpPr>
                <p:cNvPr id="70" name="矩形: 圆角 69">
                  <a:extLst>
                    <a:ext uri="{FF2B5EF4-FFF2-40B4-BE49-F238E27FC236}">
                      <a16:creationId xmlns:a16="http://schemas.microsoft.com/office/drawing/2014/main" id="{3BF9DFF5-F70F-1B0C-2CC2-A1331C14359D}"/>
                    </a:ext>
                  </a:extLst>
                </p:cNvPr>
                <p:cNvSpPr/>
                <p:nvPr/>
              </p:nvSpPr>
              <p:spPr>
                <a:xfrm>
                  <a:off x="4857965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BN</a:t>
                  </a:r>
                  <a:endParaRPr lang="zh-CN" altLang="en-US" dirty="0"/>
                </a:p>
              </p:txBody>
            </p:sp>
            <p:sp>
              <p:nvSpPr>
                <p:cNvPr id="71" name="矩形: 圆角 70">
                  <a:extLst>
                    <a:ext uri="{FF2B5EF4-FFF2-40B4-BE49-F238E27FC236}">
                      <a16:creationId xmlns:a16="http://schemas.microsoft.com/office/drawing/2014/main" id="{DA194DB8-2C62-E404-49DF-B9303B1B82BF}"/>
                    </a:ext>
                  </a:extLst>
                </p:cNvPr>
                <p:cNvSpPr/>
                <p:nvPr/>
              </p:nvSpPr>
              <p:spPr>
                <a:xfrm>
                  <a:off x="5132453" y="1327841"/>
                  <a:ext cx="244176" cy="1778000"/>
                </a:xfrm>
                <a:prstGeom prst="round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</a:t>
                  </a:r>
                  <a:endParaRPr lang="zh-CN" altLang="en-US" dirty="0"/>
                </a:p>
              </p:txBody>
            </p:sp>
            <p:sp>
              <p:nvSpPr>
                <p:cNvPr id="72" name="矩形: 圆角 71">
                  <a:extLst>
                    <a:ext uri="{FF2B5EF4-FFF2-40B4-BE49-F238E27FC236}">
                      <a16:creationId xmlns:a16="http://schemas.microsoft.com/office/drawing/2014/main" id="{B792C901-C141-6FAE-C858-BB96019FEC06}"/>
                    </a:ext>
                  </a:extLst>
                </p:cNvPr>
                <p:cNvSpPr/>
                <p:nvPr/>
              </p:nvSpPr>
              <p:spPr>
                <a:xfrm>
                  <a:off x="4538009" y="126043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73" name="组合 72">
              <a:extLst>
                <a:ext uri="{FF2B5EF4-FFF2-40B4-BE49-F238E27FC236}">
                  <a16:creationId xmlns:a16="http://schemas.microsoft.com/office/drawing/2014/main" id="{4D0807C0-C480-026B-15A9-38CBF0C22CAE}"/>
                </a:ext>
              </a:extLst>
            </p:cNvPr>
            <p:cNvGrpSpPr/>
            <p:nvPr/>
          </p:nvGrpSpPr>
          <p:grpSpPr>
            <a:xfrm>
              <a:off x="8192698" y="3245702"/>
              <a:ext cx="2878474" cy="1205881"/>
              <a:chOff x="3034820" y="2519108"/>
              <a:chExt cx="2878474" cy="120588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BA8E39AB-2F6E-B7E3-C689-2B7F2441D42D}"/>
                      </a:ext>
                    </a:extLst>
                  </p:cNvPr>
                  <p:cNvSpPr txBox="1"/>
                  <p:nvPr/>
                </p:nvSpPr>
                <p:spPr>
                  <a:xfrm>
                    <a:off x="3540160" y="2519108"/>
                    <a:ext cx="2289216" cy="31079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𝑂𝑢𝑡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𝑐h𝑎𝑛𝑛𝑒𝑙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=128 </m:t>
                          </m:r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　</m:t>
                          </m:r>
                        </m:oMath>
                      </m:oMathPara>
                    </a14:m>
                    <a:endParaRPr lang="en-US" altLang="zh-CN" b="0" dirty="0"/>
                  </a:p>
                </p:txBody>
              </p:sp>
            </mc:Choice>
            <mc:Fallback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BA8E39AB-2F6E-B7E3-C689-2B7F2441D42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40160" y="2519108"/>
                    <a:ext cx="2289216" cy="310791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200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5" name="组合 74">
                <a:extLst>
                  <a:ext uri="{FF2B5EF4-FFF2-40B4-BE49-F238E27FC236}">
                    <a16:creationId xmlns:a16="http://schemas.microsoft.com/office/drawing/2014/main" id="{8D7587EC-4B7E-D5E0-DA2C-1250DC9B3D1E}"/>
                  </a:ext>
                </a:extLst>
              </p:cNvPr>
              <p:cNvGrpSpPr/>
              <p:nvPr/>
            </p:nvGrpSpPr>
            <p:grpSpPr>
              <a:xfrm>
                <a:off x="3034820" y="2860369"/>
                <a:ext cx="2878474" cy="864620"/>
                <a:chOff x="4538009" y="1260433"/>
                <a:chExt cx="884088" cy="1912816"/>
              </a:xfrm>
            </p:grpSpPr>
            <p:sp>
              <p:nvSpPr>
                <p:cNvPr id="76" name="矩形: 圆角 75">
                  <a:extLst>
                    <a:ext uri="{FF2B5EF4-FFF2-40B4-BE49-F238E27FC236}">
                      <a16:creationId xmlns:a16="http://schemas.microsoft.com/office/drawing/2014/main" id="{17DF4329-C8A8-0D98-82B6-5D67E6E3ED1C}"/>
                    </a:ext>
                  </a:extLst>
                </p:cNvPr>
                <p:cNvSpPr/>
                <p:nvPr/>
              </p:nvSpPr>
              <p:spPr>
                <a:xfrm>
                  <a:off x="4583477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 err="1"/>
                    <a:t>ReLU</a:t>
                  </a:r>
                  <a:endParaRPr lang="zh-CN" altLang="en-US" dirty="0"/>
                </a:p>
              </p:txBody>
            </p:sp>
            <p:sp>
              <p:nvSpPr>
                <p:cNvPr id="77" name="矩形: 圆角 76">
                  <a:extLst>
                    <a:ext uri="{FF2B5EF4-FFF2-40B4-BE49-F238E27FC236}">
                      <a16:creationId xmlns:a16="http://schemas.microsoft.com/office/drawing/2014/main" id="{37E52ADD-CB4E-9173-6A11-E1396C55FA53}"/>
                    </a:ext>
                  </a:extLst>
                </p:cNvPr>
                <p:cNvSpPr/>
                <p:nvPr/>
              </p:nvSpPr>
              <p:spPr>
                <a:xfrm>
                  <a:off x="4857965" y="1327841"/>
                  <a:ext cx="244176" cy="1778000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BN</a:t>
                  </a:r>
                  <a:endParaRPr lang="zh-CN" altLang="en-US" dirty="0"/>
                </a:p>
              </p:txBody>
            </p:sp>
            <p:sp>
              <p:nvSpPr>
                <p:cNvPr id="78" name="矩形: 圆角 77">
                  <a:extLst>
                    <a:ext uri="{FF2B5EF4-FFF2-40B4-BE49-F238E27FC236}">
                      <a16:creationId xmlns:a16="http://schemas.microsoft.com/office/drawing/2014/main" id="{72BFCA1D-4F66-00A1-E886-099450B0C7BD}"/>
                    </a:ext>
                  </a:extLst>
                </p:cNvPr>
                <p:cNvSpPr/>
                <p:nvPr/>
              </p:nvSpPr>
              <p:spPr>
                <a:xfrm>
                  <a:off x="5132453" y="1327841"/>
                  <a:ext cx="244176" cy="1778000"/>
                </a:xfrm>
                <a:prstGeom prst="roundRect">
                  <a:avLst/>
                </a:prstGeom>
                <a:solidFill>
                  <a:srgbClr val="F8CBA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dirty="0"/>
                    <a:t>Conv</a:t>
                  </a:r>
                  <a:endParaRPr lang="zh-CN" altLang="en-US" dirty="0"/>
                </a:p>
              </p:txBody>
            </p:sp>
            <p:sp>
              <p:nvSpPr>
                <p:cNvPr id="79" name="矩形: 圆角 78">
                  <a:extLst>
                    <a:ext uri="{FF2B5EF4-FFF2-40B4-BE49-F238E27FC236}">
                      <a16:creationId xmlns:a16="http://schemas.microsoft.com/office/drawing/2014/main" id="{AEE2D62D-ADDA-2556-8084-1487CD46B8A3}"/>
                    </a:ext>
                  </a:extLst>
                </p:cNvPr>
                <p:cNvSpPr/>
                <p:nvPr/>
              </p:nvSpPr>
              <p:spPr>
                <a:xfrm>
                  <a:off x="4538009" y="1260433"/>
                  <a:ext cx="884088" cy="1912816"/>
                </a:xfrm>
                <a:prstGeom prst="roundRect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cxnSp>
          <p:nvCxnSpPr>
            <p:cNvPr id="81" name="直接箭头连接符 80">
              <a:extLst>
                <a:ext uri="{FF2B5EF4-FFF2-40B4-BE49-F238E27FC236}">
                  <a16:creationId xmlns:a16="http://schemas.microsoft.com/office/drawing/2014/main" id="{9B443928-8BB0-5FD2-9CA4-238759F88CC7}"/>
                </a:ext>
              </a:extLst>
            </p:cNvPr>
            <p:cNvCxnSpPr>
              <a:cxnSpLocks/>
              <a:stCxn id="19" idx="3"/>
              <a:endCxn id="30" idx="1"/>
            </p:cNvCxnSpPr>
            <p:nvPr/>
          </p:nvCxnSpPr>
          <p:spPr>
            <a:xfrm>
              <a:off x="3591008" y="1652564"/>
              <a:ext cx="861608" cy="81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>
              <a:extLst>
                <a:ext uri="{FF2B5EF4-FFF2-40B4-BE49-F238E27FC236}">
                  <a16:creationId xmlns:a16="http://schemas.microsoft.com/office/drawing/2014/main" id="{F26F84F2-79F8-AE02-1E6E-3664D8DBE779}"/>
                </a:ext>
              </a:extLst>
            </p:cNvPr>
            <p:cNvCxnSpPr>
              <a:cxnSpLocks/>
              <a:stCxn id="30" idx="3"/>
              <a:endCxn id="37" idx="1"/>
            </p:cNvCxnSpPr>
            <p:nvPr/>
          </p:nvCxnSpPr>
          <p:spPr>
            <a:xfrm>
              <a:off x="7331090" y="1660701"/>
              <a:ext cx="861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接箭头连接符 86">
              <a:extLst>
                <a:ext uri="{FF2B5EF4-FFF2-40B4-BE49-F238E27FC236}">
                  <a16:creationId xmlns:a16="http://schemas.microsoft.com/office/drawing/2014/main" id="{DDB519AB-226D-C254-53D5-B7CF45138C00}"/>
                </a:ext>
              </a:extLst>
            </p:cNvPr>
            <p:cNvCxnSpPr>
              <a:cxnSpLocks/>
              <a:stCxn id="79" idx="1"/>
              <a:endCxn id="72" idx="3"/>
            </p:cNvCxnSpPr>
            <p:nvPr/>
          </p:nvCxnSpPr>
          <p:spPr>
            <a:xfrm flipH="1">
              <a:off x="7331090" y="4019273"/>
              <a:ext cx="8616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箭头连接符 89">
              <a:extLst>
                <a:ext uri="{FF2B5EF4-FFF2-40B4-BE49-F238E27FC236}">
                  <a16:creationId xmlns:a16="http://schemas.microsoft.com/office/drawing/2014/main" id="{B0B31EFE-1D8D-F5FC-1E8B-A9D6A3576831}"/>
                </a:ext>
              </a:extLst>
            </p:cNvPr>
            <p:cNvCxnSpPr>
              <a:cxnSpLocks/>
              <a:stCxn id="72" idx="1"/>
              <a:endCxn id="65" idx="3"/>
            </p:cNvCxnSpPr>
            <p:nvPr/>
          </p:nvCxnSpPr>
          <p:spPr>
            <a:xfrm flipH="1">
              <a:off x="2647965" y="4019273"/>
              <a:ext cx="180465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连接符: 肘形 93">
              <a:extLst>
                <a:ext uri="{FF2B5EF4-FFF2-40B4-BE49-F238E27FC236}">
                  <a16:creationId xmlns:a16="http://schemas.microsoft.com/office/drawing/2014/main" id="{A65F367C-1366-83E2-AD22-2A23826963FD}"/>
                </a:ext>
              </a:extLst>
            </p:cNvPr>
            <p:cNvCxnSpPr>
              <a:stCxn id="37" idx="3"/>
              <a:endCxn id="79" idx="3"/>
            </p:cNvCxnSpPr>
            <p:nvPr/>
          </p:nvCxnSpPr>
          <p:spPr>
            <a:xfrm>
              <a:off x="11071172" y="1660701"/>
              <a:ext cx="12700" cy="2358572"/>
            </a:xfrm>
            <a:prstGeom prst="bentConnector3">
              <a:avLst>
                <a:gd name="adj1" fmla="val 4657142"/>
              </a:avLst>
            </a:prstGeom>
            <a:ln w="38100">
              <a:solidFill>
                <a:srgbClr val="0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3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299</Words>
  <Application>Microsoft Office PowerPoint</Application>
  <PresentationFormat>宽屏</PresentationFormat>
  <Paragraphs>190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Cambria Math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世博 符</dc:creator>
  <cp:lastModifiedBy>世博 符</cp:lastModifiedBy>
  <cp:revision>3</cp:revision>
  <dcterms:created xsi:type="dcterms:W3CDTF">2024-11-11T16:20:50Z</dcterms:created>
  <dcterms:modified xsi:type="dcterms:W3CDTF">2024-11-12T09:47:13Z</dcterms:modified>
</cp:coreProperties>
</file>