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5a911a2-d361-4c99-b82f-97976077897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4" y="914400"/>
            <a:ext cx="8934311" cy="502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03F881-9679-7BE2-E893-3E40FB5E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19" y="0"/>
            <a:ext cx="8229600" cy="1143000"/>
          </a:xfrm>
        </p:spPr>
        <p:txBody>
          <a:bodyPr/>
          <a:lstStyle/>
          <a:p>
            <a:r>
              <a:rPr lang="en-IN" dirty="0"/>
              <a:t>SALES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3A1A-9911-D6D0-1B38-E55D9A56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4"/>
            <a:ext cx="8229600" cy="1143000"/>
          </a:xfrm>
        </p:spPr>
        <p:txBody>
          <a:bodyPr/>
          <a:lstStyle/>
          <a:p>
            <a:r>
              <a:rPr lang="en-IN" dirty="0"/>
              <a:t>SALES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E0CA5-21BD-EC3F-1619-881D86FF6C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60388" y="1047750"/>
            <a:ext cx="8583612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reports a total sales value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$10.03M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 Ordered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total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99K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Performing Cities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 Rafael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leading in terms of total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Distribution by Territory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orders come from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Country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highest sales,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others.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Status Analysis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orders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smaller segments in statuses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Hold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Territory Pricing Overview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cumulative item pricing,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Options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includes dynamic filters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for customized views.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1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75C43-F84F-70A1-C5EB-17AE07604E1D}"/>
              </a:ext>
            </a:extLst>
          </p:cNvPr>
          <p:cNvSpPr txBox="1"/>
          <p:nvPr/>
        </p:nvSpPr>
        <p:spPr>
          <a:xfrm>
            <a:off x="184936" y="1173136"/>
            <a:ext cx="8075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b="1" dirty="0"/>
              <a:t>Dashboard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Total Sales</a:t>
            </a:r>
            <a:r>
              <a:rPr lang="en-GB" sz="2400" dirty="0"/>
              <a:t>: $10.03M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Total Quantity Ordered</a:t>
            </a:r>
            <a:r>
              <a:rPr lang="en-GB" sz="2400" dirty="0"/>
              <a:t>: 99K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Top Cities by Sales</a:t>
            </a:r>
            <a:r>
              <a:rPr lang="en-GB" sz="2400" dirty="0"/>
              <a:t>: Madrid, San Rafael, NYC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Highest Order Volume</a:t>
            </a:r>
            <a:r>
              <a:rPr lang="en-GB" sz="2400" dirty="0"/>
              <a:t>: EMEA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Leading Sales Countries</a:t>
            </a:r>
            <a:r>
              <a:rPr lang="en-GB" sz="2400" dirty="0"/>
              <a:t>: USA, Spain, France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Predominant Order Status</a:t>
            </a:r>
            <a:r>
              <a:rPr lang="en-GB" sz="2400" dirty="0"/>
              <a:t>: Shipped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Highest </a:t>
            </a:r>
            <a:r>
              <a:rPr lang="en-GB" sz="2400" b="1" dirty="0" err="1"/>
              <a:t>PriceEach</a:t>
            </a:r>
            <a:r>
              <a:rPr lang="en-GB" sz="2400" b="1" dirty="0"/>
              <a:t> Territory</a:t>
            </a:r>
            <a:r>
              <a:rPr lang="en-GB" sz="2400" dirty="0"/>
              <a:t>: EMEA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Filters Available</a:t>
            </a:r>
            <a:r>
              <a:rPr lang="en-GB" sz="2400" dirty="0"/>
              <a:t>: Country, Month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AFEC8-2BDF-1E7A-943B-3008DCE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246613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SALES DASHBOARD</vt:lpstr>
      <vt:lpstr>SALES DASHBOARD</vt:lpstr>
      <vt:lpstr>SALES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Hitha Veluru</cp:lastModifiedBy>
  <cp:revision>2</cp:revision>
  <dcterms:created xsi:type="dcterms:W3CDTF">2013-01-27T09:14:16Z</dcterms:created>
  <dcterms:modified xsi:type="dcterms:W3CDTF">2025-04-25T16:05:27Z</dcterms:modified>
  <cp:category/>
</cp:coreProperties>
</file>