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56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3280229" y="3973162"/>
            <a:ext cx="5370286" cy="0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280229" y="5479663"/>
            <a:ext cx="5370286" cy="0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008120" y="4249420"/>
            <a:ext cx="3808095" cy="944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b="1" dirty="0">
                <a:solidFill>
                  <a:srgbClr val="157E9F"/>
                </a:solidFill>
              </a:rPr>
              <a:t>主讲教师</a:t>
            </a:r>
            <a:r>
              <a:rPr kumimoji="1" lang="zh-CN" altLang="en-US" sz="2800" b="1" dirty="0" smtClean="0">
                <a:solidFill>
                  <a:srgbClr val="157E9F"/>
                </a:solidFill>
              </a:rPr>
              <a:t>：尹文松</a:t>
            </a:r>
            <a:endParaRPr kumimoji="1" lang="zh-CN" altLang="en-US" sz="2800" b="1" dirty="0">
              <a:solidFill>
                <a:srgbClr val="157E9F"/>
              </a:solidFill>
            </a:endParaRPr>
          </a:p>
          <a:p>
            <a:r>
              <a:rPr kumimoji="1" lang="zh-CN" altLang="en-US" sz="2800" b="1" dirty="0">
                <a:solidFill>
                  <a:srgbClr val="157E9F"/>
                </a:solidFill>
              </a:rPr>
              <a:t>上课时间：</a:t>
            </a:r>
            <a:r>
              <a:rPr kumimoji="1" lang="en-US" altLang="zh-CN" sz="2800" b="1" dirty="0" smtClean="0">
                <a:solidFill>
                  <a:srgbClr val="157E9F"/>
                </a:solidFill>
              </a:rPr>
              <a:t>2017.11.27</a:t>
            </a:r>
            <a:endParaRPr kumimoji="1" lang="en-US" altLang="zh-CN" sz="2800" b="1" dirty="0">
              <a:solidFill>
                <a:srgbClr val="157E9F"/>
              </a:solidFill>
            </a:endParaRPr>
          </a:p>
        </p:txBody>
      </p:sp>
      <p:sp>
        <p:nvSpPr>
          <p:cNvPr id="2" name="六边形 1"/>
          <p:cNvSpPr/>
          <p:nvPr/>
        </p:nvSpPr>
        <p:spPr>
          <a:xfrm rot="5400000">
            <a:off x="4945484" y="1679827"/>
            <a:ext cx="1821533" cy="1669318"/>
          </a:xfrm>
          <a:prstGeom prst="hexagon">
            <a:avLst/>
          </a:prstGeom>
          <a:solidFill>
            <a:srgbClr val="1BA0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六边形 15"/>
          <p:cNvSpPr/>
          <p:nvPr/>
        </p:nvSpPr>
        <p:spPr>
          <a:xfrm rot="3044592">
            <a:off x="4901565" y="1654091"/>
            <a:ext cx="1909371" cy="1749816"/>
          </a:xfrm>
          <a:prstGeom prst="hexagon">
            <a:avLst/>
          </a:prstGeom>
          <a:noFill/>
          <a:ln>
            <a:solidFill>
              <a:srgbClr val="1BA0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988536" y="1486896"/>
            <a:ext cx="1148998" cy="743434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3487656" y="2514486"/>
            <a:ext cx="1148998" cy="743434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358900" y="1965960"/>
            <a:ext cx="9213215" cy="1097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600">
                <a:latin typeface="文鼎行楷碑体_B" panose="04020800000000000000" charset="-122"/>
                <a:ea typeface="文鼎行楷碑体_B" panose="04020800000000000000" charset="-122"/>
              </a:rPr>
              <a:t>CSS3 </a:t>
            </a:r>
            <a:r>
              <a:rPr lang="zh-CN" altLang="zh-CN" sz="6600">
                <a:latin typeface="文鼎行楷碑体_B" panose="04020800000000000000" charset="-122"/>
                <a:ea typeface="文鼎行楷碑体_B" panose="04020800000000000000" charset="-122"/>
              </a:rPr>
              <a:t>之图片智能</a:t>
            </a:r>
            <a:r>
              <a:rPr lang="en-US" altLang="zh-CN" sz="6600">
                <a:latin typeface="文鼎行楷碑体_B" panose="04020800000000000000" charset="-122"/>
                <a:ea typeface="文鼎行楷碑体_B" panose="04020800000000000000" charset="-122"/>
              </a:rPr>
              <a:t>3D</a:t>
            </a:r>
            <a:r>
              <a:rPr lang="zh-CN" altLang="en-US" sz="6600">
                <a:latin typeface="文鼎行楷碑体_B" panose="04020800000000000000" charset="-122"/>
                <a:ea typeface="文鼎行楷碑体_B" panose="04020800000000000000" charset="-122"/>
              </a:rPr>
              <a:t>翻转</a:t>
            </a:r>
            <a:endParaRPr lang="zh-CN" altLang="en-US" sz="6600">
              <a:latin typeface="文鼎行楷碑体_B" panose="04020800000000000000" charset="-122"/>
              <a:ea typeface="文鼎行楷碑体_B" panose="040208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5494655" y="1639570"/>
            <a:ext cx="39338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自我介绍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 descr="尹文松SC foto_副本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8945" y="1520825"/>
            <a:ext cx="2889250" cy="38163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494655" y="2283460"/>
            <a:ext cx="5620385" cy="1310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渡一教育高级讲师，滴滴出行平台技术部高级前端工程师，深入研究javascript，掌握丰富的实战编程经验，对不断更新的前端技术有独到的见解。教学严谨，致力于成为最优秀的知识传播者。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:\Users\duyi\Desktop\微信图片_20171115192039.jpg微信图片_20171115192039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223703" y="1597025"/>
            <a:ext cx="3518535" cy="35191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</Words>
  <Application>WPS 演示</Application>
  <PresentationFormat>宽屏</PresentationFormat>
  <Paragraphs>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宋体</vt:lpstr>
      <vt:lpstr>Wingdings</vt:lpstr>
      <vt:lpstr>Calibri Light</vt:lpstr>
      <vt:lpstr>Calibri</vt:lpstr>
      <vt:lpstr>微软雅黑</vt:lpstr>
      <vt:lpstr>文鼎行楷碑体_B</vt:lpstr>
      <vt:lpstr>仿宋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</cp:revision>
  <dcterms:created xsi:type="dcterms:W3CDTF">2017-11-27T09:20:17Z</dcterms:created>
  <dcterms:modified xsi:type="dcterms:W3CDTF">2017-11-27T09:23:06Z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2052-10.1.0.6156</vt:lpwstr>
  </property>
</Properties>
</file>