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96" r:id="rId5"/>
    <p:sldId id="270" r:id="rId6"/>
    <p:sldId id="301" r:id="rId7"/>
    <p:sldId id="303" r:id="rId8"/>
    <p:sldId id="304" r:id="rId9"/>
    <p:sldId id="294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8b5cd3-1b75-4cf9-a954-1ec66e8733ef}">
          <p14:sldIdLst>
            <p14:sldId id="256"/>
            <p14:sldId id="258"/>
            <p14:sldId id="296"/>
            <p14:sldId id="301"/>
            <p14:sldId id="304"/>
            <p14:sldId id="294"/>
            <p14:sldId id="299"/>
            <p14:sldId id="270"/>
            <p14:sldId id="303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54512" y="4206667"/>
            <a:ext cx="360362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主讲教师：温冰</a:t>
            </a:r>
            <a:endParaRPr kumimoji="1" lang="zh-CN" altLang="en-US" sz="2800" b="1" dirty="0">
              <a:solidFill>
                <a:srgbClr val="157E9F"/>
              </a:solidFill>
            </a:endParaRPr>
          </a:p>
          <a:p>
            <a:r>
              <a:rPr kumimoji="1" lang="zh-CN" altLang="en-US" sz="2800" b="1" dirty="0">
                <a:solidFill>
                  <a:srgbClr val="157E9F"/>
                </a:solidFill>
              </a:rPr>
              <a:t>上课时间：</a:t>
            </a:r>
            <a:r>
              <a:rPr kumimoji="1" lang="en-US" altLang="zh-CN" sz="2800" b="1" dirty="0">
                <a:solidFill>
                  <a:srgbClr val="157E9F"/>
                </a:solidFill>
              </a:rPr>
              <a:t>2017.10.30</a:t>
            </a:r>
            <a:endParaRPr kumimoji="1" lang="en-US" altLang="zh-CN" sz="2800" b="1" dirty="0">
              <a:solidFill>
                <a:srgbClr val="157E9F"/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24605" y="2068195"/>
            <a:ext cx="4419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网站登录验证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94655" y="1786890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5424170" y="2341880"/>
            <a:ext cx="529399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ym typeface="+mn-ea"/>
              </a:rPr>
              <a:t>渡一教育高级讲师，腾讯无线研发中心水晶事业部前端负责人T2.3 级工程师， 长期从事移动端开发 、对CSS3、 HTML5等前沿技术颇有建树，同时精通Echarts.js，D3.js等大数据可视化技术。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2" name="图片 1" descr="4231750311145850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1551305"/>
            <a:ext cx="2459990" cy="32797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图片_20171016171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1597025"/>
            <a:ext cx="3519170" cy="3519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8"/>
          <p:cNvSpPr txBox="1"/>
          <p:nvPr/>
        </p:nvSpPr>
        <p:spPr>
          <a:xfrm>
            <a:off x="1490345" y="1852930"/>
            <a:ext cx="94087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收集用户信息，增加用户体验;</a:t>
            </a:r>
            <a:endParaRPr lang="zh-CN" altLang="en-US" sz="28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用于权限限制，这需要会员审核机制来配合;</a:t>
            </a:r>
            <a:endParaRPr lang="zh-CN" altLang="en-US" sz="28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有些网站本身有论坛或者博客之类的，也需要会员功能来统一管理;</a:t>
            </a:r>
            <a:endParaRPr lang="zh-CN" altLang="en-US" sz="28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通过积分功能对会员进行级别管理，培养相对固定的会员会员群体</a:t>
            </a:r>
            <a:endParaRPr lang="zh-CN" altLang="en-US" sz="28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46530" y="539115"/>
            <a:ext cx="6153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知乎    https://www.zhihu.com/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186815"/>
            <a:ext cx="964057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46530" y="539115"/>
            <a:ext cx="6153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淘宝    https://www.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taobao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.com/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1224280"/>
            <a:ext cx="9566275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56690" y="447040"/>
            <a:ext cx="6153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https://github.com/login</a:t>
            </a:r>
            <a:endParaRPr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336675"/>
            <a:ext cx="9475470" cy="5330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4"/>
          <p:cNvSpPr>
            <a:spLocks noEditPoints="1"/>
          </p:cNvSpPr>
          <p:nvPr/>
        </p:nvSpPr>
        <p:spPr bwMode="auto">
          <a:xfrm>
            <a:off x="1926051" y="2707000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u="sng"/>
          </a:p>
        </p:txBody>
      </p:sp>
      <p:sp>
        <p:nvSpPr>
          <p:cNvPr id="19" name="文本框 18"/>
          <p:cNvSpPr txBox="1"/>
          <p:nvPr/>
        </p:nvSpPr>
        <p:spPr>
          <a:xfrm>
            <a:off x="4009390" y="2851785"/>
            <a:ext cx="4714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         验证</a:t>
            </a:r>
            <a:endParaRPr lang="zh-CN" altLang="en-US" sz="32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385594"/>
            <a:ext cx="12192000" cy="472406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490472" y="1494546"/>
            <a:ext cx="2331820" cy="516747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html+css</a:t>
            </a:r>
            <a:endParaRPr lang="en-US" altLang="zh-CN" sz="2800" b="1" dirty="0"/>
          </a:p>
        </p:txBody>
      </p:sp>
      <p:sp>
        <p:nvSpPr>
          <p:cNvPr id="26" name="TextBox 18"/>
          <p:cNvSpPr txBox="1"/>
          <p:nvPr/>
        </p:nvSpPr>
        <p:spPr>
          <a:xfrm>
            <a:off x="4410710" y="1494790"/>
            <a:ext cx="940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通过</a:t>
            </a:r>
            <a:r>
              <a:rPr lang="en-US" altLang="zh-CN" sz="2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html+css</a:t>
            </a:r>
            <a:r>
              <a:rPr lang="zh-CN" altLang="en-US" sz="2000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对页面进行搭建和布局</a:t>
            </a:r>
            <a:endParaRPr lang="zh-CN" altLang="en-US" sz="2000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472" y="2980143"/>
            <a:ext cx="2331820" cy="516747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js</a:t>
            </a:r>
            <a:endParaRPr lang="en-US" altLang="zh-CN" sz="2800" b="1" dirty="0"/>
          </a:p>
        </p:txBody>
      </p:sp>
      <p:sp>
        <p:nvSpPr>
          <p:cNvPr id="28" name="TextBox 18"/>
          <p:cNvSpPr txBox="1"/>
          <p:nvPr/>
        </p:nvSpPr>
        <p:spPr>
          <a:xfrm>
            <a:off x="4409440" y="2980055"/>
            <a:ext cx="9410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2000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实现登录验证功能</a:t>
            </a:r>
            <a:endParaRPr lang="zh-CN" altLang="en-US" sz="2000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自定义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Levenim MT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16175</cp:lastModifiedBy>
  <cp:revision>76</cp:revision>
  <dcterms:created xsi:type="dcterms:W3CDTF">2015-07-31T01:43:00Z</dcterms:created>
  <dcterms:modified xsi:type="dcterms:W3CDTF">2018-04-20T07:05:32Z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