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995669" y="2535336"/>
            <a:ext cx="709587" cy="394505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82315" y="406071"/>
            <a:ext cx="709587" cy="39450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82316" y="1472633"/>
            <a:ext cx="709587" cy="394505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82316" y="2535336"/>
            <a:ext cx="709587" cy="394505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9983" y="3598039"/>
            <a:ext cx="709587" cy="394505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79983" y="4660742"/>
            <a:ext cx="709587" cy="394505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7" idx="3"/>
            <a:endCxn id="6" idx="1"/>
          </p:cNvCxnSpPr>
          <p:nvPr/>
        </p:nvCxnSpPr>
        <p:spPr>
          <a:xfrm>
            <a:off x="8091902" y="603324"/>
            <a:ext cx="1903767" cy="21292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6" idx="1"/>
          </p:cNvCxnSpPr>
          <p:nvPr/>
        </p:nvCxnSpPr>
        <p:spPr>
          <a:xfrm>
            <a:off x="8091903" y="1669886"/>
            <a:ext cx="1903766" cy="10627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6" idx="1"/>
          </p:cNvCxnSpPr>
          <p:nvPr/>
        </p:nvCxnSpPr>
        <p:spPr>
          <a:xfrm>
            <a:off x="8091903" y="2732589"/>
            <a:ext cx="190376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6" idx="1"/>
          </p:cNvCxnSpPr>
          <p:nvPr/>
        </p:nvCxnSpPr>
        <p:spPr>
          <a:xfrm flipV="1">
            <a:off x="8089570" y="2732589"/>
            <a:ext cx="1906099" cy="10627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6" idx="1"/>
          </p:cNvCxnSpPr>
          <p:nvPr/>
        </p:nvCxnSpPr>
        <p:spPr>
          <a:xfrm flipV="1">
            <a:off x="8089570" y="2732589"/>
            <a:ext cx="1906099" cy="21254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544840" y="2038345"/>
            <a:ext cx="1909823" cy="1461067"/>
          </a:xfrm>
          <a:prstGeom prst="ellipse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77" y="800575"/>
            <a:ext cx="2065569" cy="2797463"/>
          </a:xfrm>
          <a:prstGeom prst="rect">
            <a:avLst/>
          </a:prstGeom>
        </p:spPr>
      </p:pic>
      <p:cxnSp>
        <p:nvCxnSpPr>
          <p:cNvPr id="34" name="直接箭头连接符 33"/>
          <p:cNvCxnSpPr>
            <a:stCxn id="32" idx="3"/>
            <a:endCxn id="31" idx="2"/>
          </p:cNvCxnSpPr>
          <p:nvPr/>
        </p:nvCxnSpPr>
        <p:spPr>
          <a:xfrm>
            <a:off x="5024646" y="2199307"/>
            <a:ext cx="1520194" cy="5695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-3.95833E-6 0.1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-3.95833E-6 -0.15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nemoqjzhang(章勤杰)</dc:creator>
  <cp:lastModifiedBy>nemoqjzhang(章勤杰)</cp:lastModifiedBy>
  <cp:revision>9</cp:revision>
  <dcterms:created xsi:type="dcterms:W3CDTF">2015-05-05T08:02:14Z</dcterms:created>
  <dcterms:modified xsi:type="dcterms:W3CDTF">2018-07-26T14:01:41Z</dcterms:modified>
</cp:coreProperties>
</file>