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853911-9EC9-4630-89BF-076486C2085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1B1C138-685F-4FDC-B712-5764A54F7688}">
      <dgm:prSet/>
      <dgm:spPr/>
      <dgm:t>
        <a:bodyPr/>
        <a:lstStyle/>
        <a:p>
          <a:r>
            <a:rPr lang="en-US"/>
            <a:t>GIT is an Open-Source distributed version control system.</a:t>
          </a:r>
        </a:p>
      </dgm:t>
    </dgm:pt>
    <dgm:pt modelId="{C68B2429-C56E-4827-A8D9-68B220CF145E}" type="parTrans" cxnId="{1E4855BD-093C-4592-8DA8-5913523192F0}">
      <dgm:prSet/>
      <dgm:spPr/>
      <dgm:t>
        <a:bodyPr/>
        <a:lstStyle/>
        <a:p>
          <a:endParaRPr lang="en-US"/>
        </a:p>
      </dgm:t>
    </dgm:pt>
    <dgm:pt modelId="{EBAC7482-0EF6-4EC2-9950-9CF047FCBCFB}" type="sibTrans" cxnId="{1E4855BD-093C-4592-8DA8-5913523192F0}">
      <dgm:prSet/>
      <dgm:spPr/>
      <dgm:t>
        <a:bodyPr/>
        <a:lstStyle/>
        <a:p>
          <a:endParaRPr lang="en-US"/>
        </a:p>
      </dgm:t>
    </dgm:pt>
    <dgm:pt modelId="{F78B2A72-B733-4139-8E58-4304716977A2}">
      <dgm:prSet/>
      <dgm:spPr/>
      <dgm:t>
        <a:bodyPr/>
        <a:lstStyle/>
        <a:p>
          <a:r>
            <a:rPr lang="en-US"/>
            <a:t>It is a tool which is used for source code management.</a:t>
          </a:r>
        </a:p>
      </dgm:t>
    </dgm:pt>
    <dgm:pt modelId="{ECF0D46F-4DD9-47AF-B5F9-1195ED91FCE2}" type="parTrans" cxnId="{4DA5F9EF-88A9-44AA-AD0E-7A166D3615C2}">
      <dgm:prSet/>
      <dgm:spPr/>
      <dgm:t>
        <a:bodyPr/>
        <a:lstStyle/>
        <a:p>
          <a:endParaRPr lang="en-US"/>
        </a:p>
      </dgm:t>
    </dgm:pt>
    <dgm:pt modelId="{81C69BF4-4EFB-419C-8877-D9CEF3296FE2}" type="sibTrans" cxnId="{4DA5F9EF-88A9-44AA-AD0E-7A166D3615C2}">
      <dgm:prSet/>
      <dgm:spPr/>
      <dgm:t>
        <a:bodyPr/>
        <a:lstStyle/>
        <a:p>
          <a:endParaRPr lang="en-US"/>
        </a:p>
      </dgm:t>
    </dgm:pt>
    <dgm:pt modelId="{FC813DB5-3F73-4567-B7BD-EC019E609A8E}">
      <dgm:prSet/>
      <dgm:spPr/>
      <dgm:t>
        <a:bodyPr/>
        <a:lstStyle/>
        <a:p>
          <a:r>
            <a:rPr lang="en-US" dirty="0"/>
            <a:t>Git distinguishes from other version-controlled system and has GIT branches which are easy to work with.</a:t>
          </a:r>
        </a:p>
      </dgm:t>
    </dgm:pt>
    <dgm:pt modelId="{6A2253D7-7143-4173-BFC8-6C233BCFD89F}" type="parTrans" cxnId="{0B7E1FCA-AB24-4B21-B264-7BBC6EE2AC57}">
      <dgm:prSet/>
      <dgm:spPr/>
      <dgm:t>
        <a:bodyPr/>
        <a:lstStyle/>
        <a:p>
          <a:endParaRPr lang="en-US"/>
        </a:p>
      </dgm:t>
    </dgm:pt>
    <dgm:pt modelId="{A580215B-5C15-44E1-AC8F-C58285A774F5}" type="sibTrans" cxnId="{0B7E1FCA-AB24-4B21-B264-7BBC6EE2AC57}">
      <dgm:prSet/>
      <dgm:spPr/>
      <dgm:t>
        <a:bodyPr/>
        <a:lstStyle/>
        <a:p>
          <a:endParaRPr lang="en-US"/>
        </a:p>
      </dgm:t>
    </dgm:pt>
    <dgm:pt modelId="{C1F36800-4F08-4686-BBD5-83543CE98B2B}">
      <dgm:prSet/>
      <dgm:spPr/>
      <dgm:t>
        <a:bodyPr/>
        <a:lstStyle/>
        <a:p>
          <a:r>
            <a:rPr lang="en-US"/>
            <a:t>These </a:t>
          </a:r>
          <a:r>
            <a:rPr lang="en-IN"/>
            <a:t>branches provide an isolated environment for every change to your codebase.</a:t>
          </a:r>
          <a:endParaRPr lang="en-US"/>
        </a:p>
      </dgm:t>
    </dgm:pt>
    <dgm:pt modelId="{1CF9A7F9-6752-4B68-9130-0B4AE45D53E1}" type="parTrans" cxnId="{51259F2D-C44E-4E87-A8ED-4998A824AC1F}">
      <dgm:prSet/>
      <dgm:spPr/>
      <dgm:t>
        <a:bodyPr/>
        <a:lstStyle/>
        <a:p>
          <a:endParaRPr lang="en-US"/>
        </a:p>
      </dgm:t>
    </dgm:pt>
    <dgm:pt modelId="{F4AD3CB2-CCCF-4424-AB47-F99227D2B0B6}" type="sibTrans" cxnId="{51259F2D-C44E-4E87-A8ED-4998A824AC1F}">
      <dgm:prSet/>
      <dgm:spPr/>
      <dgm:t>
        <a:bodyPr/>
        <a:lstStyle/>
        <a:p>
          <a:endParaRPr lang="en-US"/>
        </a:p>
      </dgm:t>
    </dgm:pt>
    <dgm:pt modelId="{968E8209-66BB-1143-98DA-C577A3007DA3}" type="pres">
      <dgm:prSet presAssocID="{59853911-9EC9-4630-89BF-076486C2085A}" presName="vert0" presStyleCnt="0">
        <dgm:presLayoutVars>
          <dgm:dir/>
          <dgm:animOne val="branch"/>
          <dgm:animLvl val="lvl"/>
        </dgm:presLayoutVars>
      </dgm:prSet>
      <dgm:spPr/>
    </dgm:pt>
    <dgm:pt modelId="{D4CB150E-99AB-E644-9805-1B55B77407CE}" type="pres">
      <dgm:prSet presAssocID="{D1B1C138-685F-4FDC-B712-5764A54F7688}" presName="thickLine" presStyleLbl="alignNode1" presStyleIdx="0" presStyleCnt="4"/>
      <dgm:spPr/>
    </dgm:pt>
    <dgm:pt modelId="{722E8A7A-B9E7-5941-8A63-9F5B45321F0E}" type="pres">
      <dgm:prSet presAssocID="{D1B1C138-685F-4FDC-B712-5764A54F7688}" presName="horz1" presStyleCnt="0"/>
      <dgm:spPr/>
    </dgm:pt>
    <dgm:pt modelId="{0BD76ABE-899B-374C-B65D-47520394327D}" type="pres">
      <dgm:prSet presAssocID="{D1B1C138-685F-4FDC-B712-5764A54F7688}" presName="tx1" presStyleLbl="revTx" presStyleIdx="0" presStyleCnt="4"/>
      <dgm:spPr/>
    </dgm:pt>
    <dgm:pt modelId="{1E36249A-FA49-014E-9D7A-1D86190B6188}" type="pres">
      <dgm:prSet presAssocID="{D1B1C138-685F-4FDC-B712-5764A54F7688}" presName="vert1" presStyleCnt="0"/>
      <dgm:spPr/>
    </dgm:pt>
    <dgm:pt modelId="{C297AF1E-8C28-A24B-95CB-BFFE184EC156}" type="pres">
      <dgm:prSet presAssocID="{F78B2A72-B733-4139-8E58-4304716977A2}" presName="thickLine" presStyleLbl="alignNode1" presStyleIdx="1" presStyleCnt="4"/>
      <dgm:spPr/>
    </dgm:pt>
    <dgm:pt modelId="{DC944710-0147-E444-9017-630D00DFC090}" type="pres">
      <dgm:prSet presAssocID="{F78B2A72-B733-4139-8E58-4304716977A2}" presName="horz1" presStyleCnt="0"/>
      <dgm:spPr/>
    </dgm:pt>
    <dgm:pt modelId="{296F2683-18DC-364E-AB63-A6169E3128AB}" type="pres">
      <dgm:prSet presAssocID="{F78B2A72-B733-4139-8E58-4304716977A2}" presName="tx1" presStyleLbl="revTx" presStyleIdx="1" presStyleCnt="4"/>
      <dgm:spPr/>
    </dgm:pt>
    <dgm:pt modelId="{4E09882A-982B-3840-9539-23118C72AEE5}" type="pres">
      <dgm:prSet presAssocID="{F78B2A72-B733-4139-8E58-4304716977A2}" presName="vert1" presStyleCnt="0"/>
      <dgm:spPr/>
    </dgm:pt>
    <dgm:pt modelId="{949F498F-DE16-1743-9A81-9F3970C3A529}" type="pres">
      <dgm:prSet presAssocID="{FC813DB5-3F73-4567-B7BD-EC019E609A8E}" presName="thickLine" presStyleLbl="alignNode1" presStyleIdx="2" presStyleCnt="4"/>
      <dgm:spPr/>
    </dgm:pt>
    <dgm:pt modelId="{95321A74-8F6B-6047-A541-A947214165CB}" type="pres">
      <dgm:prSet presAssocID="{FC813DB5-3F73-4567-B7BD-EC019E609A8E}" presName="horz1" presStyleCnt="0"/>
      <dgm:spPr/>
    </dgm:pt>
    <dgm:pt modelId="{D588FFEB-9F8C-E84E-B373-AA7860F6AD17}" type="pres">
      <dgm:prSet presAssocID="{FC813DB5-3F73-4567-B7BD-EC019E609A8E}" presName="tx1" presStyleLbl="revTx" presStyleIdx="2" presStyleCnt="4"/>
      <dgm:spPr/>
    </dgm:pt>
    <dgm:pt modelId="{A592F02F-2AA1-8E48-8741-596B3708EC74}" type="pres">
      <dgm:prSet presAssocID="{FC813DB5-3F73-4567-B7BD-EC019E609A8E}" presName="vert1" presStyleCnt="0"/>
      <dgm:spPr/>
    </dgm:pt>
    <dgm:pt modelId="{573BB824-93BE-B148-8B16-FEFE92AEC149}" type="pres">
      <dgm:prSet presAssocID="{C1F36800-4F08-4686-BBD5-83543CE98B2B}" presName="thickLine" presStyleLbl="alignNode1" presStyleIdx="3" presStyleCnt="4"/>
      <dgm:spPr/>
    </dgm:pt>
    <dgm:pt modelId="{F746D214-6363-AC4A-A635-26A7BA2B50FA}" type="pres">
      <dgm:prSet presAssocID="{C1F36800-4F08-4686-BBD5-83543CE98B2B}" presName="horz1" presStyleCnt="0"/>
      <dgm:spPr/>
    </dgm:pt>
    <dgm:pt modelId="{AC255DC2-B398-C142-80B0-B5C253A1EFDA}" type="pres">
      <dgm:prSet presAssocID="{C1F36800-4F08-4686-BBD5-83543CE98B2B}" presName="tx1" presStyleLbl="revTx" presStyleIdx="3" presStyleCnt="4"/>
      <dgm:spPr/>
    </dgm:pt>
    <dgm:pt modelId="{89E13B9D-9D28-C247-98D4-AF59CC867748}" type="pres">
      <dgm:prSet presAssocID="{C1F36800-4F08-4686-BBD5-83543CE98B2B}" presName="vert1" presStyleCnt="0"/>
      <dgm:spPr/>
    </dgm:pt>
  </dgm:ptLst>
  <dgm:cxnLst>
    <dgm:cxn modelId="{4C1B300C-7F7A-2C4F-B213-F2B9E48A4A69}" type="presOf" srcId="{F78B2A72-B733-4139-8E58-4304716977A2}" destId="{296F2683-18DC-364E-AB63-A6169E3128AB}" srcOrd="0" destOrd="0" presId="urn:microsoft.com/office/officeart/2008/layout/LinedList"/>
    <dgm:cxn modelId="{D5569C12-0938-A444-BADF-160FAB671D69}" type="presOf" srcId="{FC813DB5-3F73-4567-B7BD-EC019E609A8E}" destId="{D588FFEB-9F8C-E84E-B373-AA7860F6AD17}" srcOrd="0" destOrd="0" presId="urn:microsoft.com/office/officeart/2008/layout/LinedList"/>
    <dgm:cxn modelId="{51259F2D-C44E-4E87-A8ED-4998A824AC1F}" srcId="{59853911-9EC9-4630-89BF-076486C2085A}" destId="{C1F36800-4F08-4686-BBD5-83543CE98B2B}" srcOrd="3" destOrd="0" parTransId="{1CF9A7F9-6752-4B68-9130-0B4AE45D53E1}" sibTransId="{F4AD3CB2-CCCF-4424-AB47-F99227D2B0B6}"/>
    <dgm:cxn modelId="{D2D0CE51-8B8F-0E47-B8DF-C9EA50AED845}" type="presOf" srcId="{C1F36800-4F08-4686-BBD5-83543CE98B2B}" destId="{AC255DC2-B398-C142-80B0-B5C253A1EFDA}" srcOrd="0" destOrd="0" presId="urn:microsoft.com/office/officeart/2008/layout/LinedList"/>
    <dgm:cxn modelId="{6604238D-971E-0D4B-B8A9-4D09FCB132F6}" type="presOf" srcId="{59853911-9EC9-4630-89BF-076486C2085A}" destId="{968E8209-66BB-1143-98DA-C577A3007DA3}" srcOrd="0" destOrd="0" presId="urn:microsoft.com/office/officeart/2008/layout/LinedList"/>
    <dgm:cxn modelId="{1E4855BD-093C-4592-8DA8-5913523192F0}" srcId="{59853911-9EC9-4630-89BF-076486C2085A}" destId="{D1B1C138-685F-4FDC-B712-5764A54F7688}" srcOrd="0" destOrd="0" parTransId="{C68B2429-C56E-4827-A8D9-68B220CF145E}" sibTransId="{EBAC7482-0EF6-4EC2-9950-9CF047FCBCFB}"/>
    <dgm:cxn modelId="{0B7E1FCA-AB24-4B21-B264-7BBC6EE2AC57}" srcId="{59853911-9EC9-4630-89BF-076486C2085A}" destId="{FC813DB5-3F73-4567-B7BD-EC019E609A8E}" srcOrd="2" destOrd="0" parTransId="{6A2253D7-7143-4173-BFC8-6C233BCFD89F}" sibTransId="{A580215B-5C15-44E1-AC8F-C58285A774F5}"/>
    <dgm:cxn modelId="{DD2CE8DD-E755-484E-9C14-8FECF0812880}" type="presOf" srcId="{D1B1C138-685F-4FDC-B712-5764A54F7688}" destId="{0BD76ABE-899B-374C-B65D-47520394327D}" srcOrd="0" destOrd="0" presId="urn:microsoft.com/office/officeart/2008/layout/LinedList"/>
    <dgm:cxn modelId="{4DA5F9EF-88A9-44AA-AD0E-7A166D3615C2}" srcId="{59853911-9EC9-4630-89BF-076486C2085A}" destId="{F78B2A72-B733-4139-8E58-4304716977A2}" srcOrd="1" destOrd="0" parTransId="{ECF0D46F-4DD9-47AF-B5F9-1195ED91FCE2}" sibTransId="{81C69BF4-4EFB-419C-8877-D9CEF3296FE2}"/>
    <dgm:cxn modelId="{ECE85E71-8F16-8541-96F2-5C9AD277A8BB}" type="presParOf" srcId="{968E8209-66BB-1143-98DA-C577A3007DA3}" destId="{D4CB150E-99AB-E644-9805-1B55B77407CE}" srcOrd="0" destOrd="0" presId="urn:microsoft.com/office/officeart/2008/layout/LinedList"/>
    <dgm:cxn modelId="{97BC880A-A7C2-A543-AF97-E19583B74459}" type="presParOf" srcId="{968E8209-66BB-1143-98DA-C577A3007DA3}" destId="{722E8A7A-B9E7-5941-8A63-9F5B45321F0E}" srcOrd="1" destOrd="0" presId="urn:microsoft.com/office/officeart/2008/layout/LinedList"/>
    <dgm:cxn modelId="{A1B2171E-61FB-364D-814C-2BBF5FB982C9}" type="presParOf" srcId="{722E8A7A-B9E7-5941-8A63-9F5B45321F0E}" destId="{0BD76ABE-899B-374C-B65D-47520394327D}" srcOrd="0" destOrd="0" presId="urn:microsoft.com/office/officeart/2008/layout/LinedList"/>
    <dgm:cxn modelId="{0239C906-9F59-8649-A49D-0798D7F63565}" type="presParOf" srcId="{722E8A7A-B9E7-5941-8A63-9F5B45321F0E}" destId="{1E36249A-FA49-014E-9D7A-1D86190B6188}" srcOrd="1" destOrd="0" presId="urn:microsoft.com/office/officeart/2008/layout/LinedList"/>
    <dgm:cxn modelId="{321DFCA7-A236-164C-9C13-19E3F120EFC9}" type="presParOf" srcId="{968E8209-66BB-1143-98DA-C577A3007DA3}" destId="{C297AF1E-8C28-A24B-95CB-BFFE184EC156}" srcOrd="2" destOrd="0" presId="urn:microsoft.com/office/officeart/2008/layout/LinedList"/>
    <dgm:cxn modelId="{10337015-61A3-C24C-898E-A78789ED5A22}" type="presParOf" srcId="{968E8209-66BB-1143-98DA-C577A3007DA3}" destId="{DC944710-0147-E444-9017-630D00DFC090}" srcOrd="3" destOrd="0" presId="urn:microsoft.com/office/officeart/2008/layout/LinedList"/>
    <dgm:cxn modelId="{3A77B126-CEB2-E240-94A3-29F8F4F557FD}" type="presParOf" srcId="{DC944710-0147-E444-9017-630D00DFC090}" destId="{296F2683-18DC-364E-AB63-A6169E3128AB}" srcOrd="0" destOrd="0" presId="urn:microsoft.com/office/officeart/2008/layout/LinedList"/>
    <dgm:cxn modelId="{0FC9F11D-105D-1C4B-8661-3CF03EB6D288}" type="presParOf" srcId="{DC944710-0147-E444-9017-630D00DFC090}" destId="{4E09882A-982B-3840-9539-23118C72AEE5}" srcOrd="1" destOrd="0" presId="urn:microsoft.com/office/officeart/2008/layout/LinedList"/>
    <dgm:cxn modelId="{D090F1AB-5DE9-BB46-B142-54223D1E2E9A}" type="presParOf" srcId="{968E8209-66BB-1143-98DA-C577A3007DA3}" destId="{949F498F-DE16-1743-9A81-9F3970C3A529}" srcOrd="4" destOrd="0" presId="urn:microsoft.com/office/officeart/2008/layout/LinedList"/>
    <dgm:cxn modelId="{61655215-D7B2-A941-9E63-0187736B34CE}" type="presParOf" srcId="{968E8209-66BB-1143-98DA-C577A3007DA3}" destId="{95321A74-8F6B-6047-A541-A947214165CB}" srcOrd="5" destOrd="0" presId="urn:microsoft.com/office/officeart/2008/layout/LinedList"/>
    <dgm:cxn modelId="{596B1CF3-AA71-BD4F-A790-938BE05E54BE}" type="presParOf" srcId="{95321A74-8F6B-6047-A541-A947214165CB}" destId="{D588FFEB-9F8C-E84E-B373-AA7860F6AD17}" srcOrd="0" destOrd="0" presId="urn:microsoft.com/office/officeart/2008/layout/LinedList"/>
    <dgm:cxn modelId="{8615D6EB-47A0-7944-8AF4-56B8683CAFD6}" type="presParOf" srcId="{95321A74-8F6B-6047-A541-A947214165CB}" destId="{A592F02F-2AA1-8E48-8741-596B3708EC74}" srcOrd="1" destOrd="0" presId="urn:microsoft.com/office/officeart/2008/layout/LinedList"/>
    <dgm:cxn modelId="{2774F756-A33A-A243-979D-0CD68E7ED9D4}" type="presParOf" srcId="{968E8209-66BB-1143-98DA-C577A3007DA3}" destId="{573BB824-93BE-B148-8B16-FEFE92AEC149}" srcOrd="6" destOrd="0" presId="urn:microsoft.com/office/officeart/2008/layout/LinedList"/>
    <dgm:cxn modelId="{08287665-52DF-194F-A61C-FFE56E9ECF53}" type="presParOf" srcId="{968E8209-66BB-1143-98DA-C577A3007DA3}" destId="{F746D214-6363-AC4A-A635-26A7BA2B50FA}" srcOrd="7" destOrd="0" presId="urn:microsoft.com/office/officeart/2008/layout/LinedList"/>
    <dgm:cxn modelId="{A865FDD1-62C2-4845-95E1-5BAC5B0D6680}" type="presParOf" srcId="{F746D214-6363-AC4A-A635-26A7BA2B50FA}" destId="{AC255DC2-B398-C142-80B0-B5C253A1EFDA}" srcOrd="0" destOrd="0" presId="urn:microsoft.com/office/officeart/2008/layout/LinedList"/>
    <dgm:cxn modelId="{C7FFFD89-1A85-AA46-861E-CA5E8E1AFCFA}" type="presParOf" srcId="{F746D214-6363-AC4A-A635-26A7BA2B50FA}" destId="{89E13B9D-9D28-C247-98D4-AF59CC86774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C46297-ECF8-4EDF-B29F-94931AE7EED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E29299A-882D-45F9-B50E-E7ED1F161F5F}">
      <dgm:prSet/>
      <dgm:spPr/>
      <dgm:t>
        <a:bodyPr/>
        <a:lstStyle/>
        <a:p>
          <a:r>
            <a:rPr lang="en-US" b="1" i="1" dirty="0">
              <a:solidFill>
                <a:srgbClr val="00B050"/>
              </a:solidFill>
            </a:rPr>
            <a:t>“git config --global user.name &lt;username&gt;” </a:t>
          </a:r>
          <a:r>
            <a:rPr lang="en-US" i="1" dirty="0"/>
            <a:t>–</a:t>
          </a:r>
          <a:r>
            <a:rPr lang="en-US" dirty="0"/>
            <a:t> This command is used configure the username in your git, so that all the commits and clones are made by using your username.</a:t>
          </a:r>
        </a:p>
      </dgm:t>
    </dgm:pt>
    <dgm:pt modelId="{636D2A54-82E6-42D6-9E9D-8C2027EE3B26}" type="parTrans" cxnId="{E1049D98-F96D-4F42-9B87-01FE6FFDAC23}">
      <dgm:prSet/>
      <dgm:spPr/>
      <dgm:t>
        <a:bodyPr/>
        <a:lstStyle/>
        <a:p>
          <a:endParaRPr lang="en-US"/>
        </a:p>
      </dgm:t>
    </dgm:pt>
    <dgm:pt modelId="{1404BD11-00D8-4E9E-BCC5-4374BB1F3994}" type="sibTrans" cxnId="{E1049D98-F96D-4F42-9B87-01FE6FFDAC23}">
      <dgm:prSet/>
      <dgm:spPr/>
      <dgm:t>
        <a:bodyPr/>
        <a:lstStyle/>
        <a:p>
          <a:endParaRPr lang="en-US"/>
        </a:p>
      </dgm:t>
    </dgm:pt>
    <dgm:pt modelId="{4C006584-D285-4810-9389-86C377106514}">
      <dgm:prSet/>
      <dgm:spPr/>
      <dgm:t>
        <a:bodyPr/>
        <a:lstStyle/>
        <a:p>
          <a:r>
            <a:rPr lang="en-US" b="1" i="1" dirty="0">
              <a:solidFill>
                <a:srgbClr val="00B050"/>
              </a:solidFill>
            </a:rPr>
            <a:t>“git config --global user.email &lt;email&gt;” </a:t>
          </a:r>
          <a:r>
            <a:rPr lang="en-US" i="1" dirty="0"/>
            <a:t>– </a:t>
          </a:r>
          <a:r>
            <a:rPr lang="en-US" dirty="0"/>
            <a:t>This command is almost like the previous command, its</a:t>
          </a:r>
          <a:r>
            <a:rPr lang="en-US" i="1" dirty="0"/>
            <a:t> </a:t>
          </a:r>
          <a:r>
            <a:rPr lang="en-US" dirty="0"/>
            <a:t>just that it is used to configure the email of your git account, so that whenever you make any change in any repo, your email reflects there.</a:t>
          </a:r>
        </a:p>
      </dgm:t>
    </dgm:pt>
    <dgm:pt modelId="{1E776AFA-E9B0-418E-BB61-7409913AA5B5}" type="parTrans" cxnId="{D26E8898-9E9D-4F5B-8CE6-5FE73E5A8392}">
      <dgm:prSet/>
      <dgm:spPr/>
      <dgm:t>
        <a:bodyPr/>
        <a:lstStyle/>
        <a:p>
          <a:endParaRPr lang="en-US"/>
        </a:p>
      </dgm:t>
    </dgm:pt>
    <dgm:pt modelId="{469C17AA-0C69-47B7-993F-72CB654EB1A2}" type="sibTrans" cxnId="{D26E8898-9E9D-4F5B-8CE6-5FE73E5A8392}">
      <dgm:prSet/>
      <dgm:spPr/>
      <dgm:t>
        <a:bodyPr/>
        <a:lstStyle/>
        <a:p>
          <a:endParaRPr lang="en-US"/>
        </a:p>
      </dgm:t>
    </dgm:pt>
    <dgm:pt modelId="{C649DDE6-2E3F-4EBC-AF02-5DF14FE71D2E}">
      <dgm:prSet/>
      <dgm:spPr/>
      <dgm:t>
        <a:bodyPr/>
        <a:lstStyle/>
        <a:p>
          <a:r>
            <a:rPr lang="en-US" b="1" i="1" dirty="0">
              <a:solidFill>
                <a:srgbClr val="00B050"/>
              </a:solidFill>
            </a:rPr>
            <a:t>“git config --global user.name” </a:t>
          </a:r>
          <a:r>
            <a:rPr lang="en-US" i="1" dirty="0"/>
            <a:t>and</a:t>
          </a:r>
          <a:r>
            <a:rPr lang="en-US" b="1" i="1" dirty="0"/>
            <a:t> </a:t>
          </a:r>
          <a:r>
            <a:rPr lang="en-US" b="1" i="1" dirty="0">
              <a:solidFill>
                <a:srgbClr val="00B050"/>
              </a:solidFill>
            </a:rPr>
            <a:t>“git config --global user.email” </a:t>
          </a:r>
          <a:r>
            <a:rPr lang="en-US" i="1" dirty="0"/>
            <a:t>– </a:t>
          </a:r>
          <a:r>
            <a:rPr lang="en-US" dirty="0"/>
            <a:t>These commands are used to view and check whether your username and email has been entered correctly or not.</a:t>
          </a:r>
        </a:p>
      </dgm:t>
    </dgm:pt>
    <dgm:pt modelId="{FDA5B235-B4C6-41C9-9C17-0695F7EE844D}" type="parTrans" cxnId="{3C86CC1D-EF39-4DB8-8EED-C4C0731CB165}">
      <dgm:prSet/>
      <dgm:spPr/>
      <dgm:t>
        <a:bodyPr/>
        <a:lstStyle/>
        <a:p>
          <a:endParaRPr lang="en-US"/>
        </a:p>
      </dgm:t>
    </dgm:pt>
    <dgm:pt modelId="{B0407BEF-0561-41E9-9E24-489EED580811}" type="sibTrans" cxnId="{3C86CC1D-EF39-4DB8-8EED-C4C0731CB165}">
      <dgm:prSet/>
      <dgm:spPr/>
      <dgm:t>
        <a:bodyPr/>
        <a:lstStyle/>
        <a:p>
          <a:endParaRPr lang="en-US"/>
        </a:p>
      </dgm:t>
    </dgm:pt>
    <dgm:pt modelId="{D7EFB982-623A-F844-8965-95F4119C4160}" type="pres">
      <dgm:prSet presAssocID="{11C46297-ECF8-4EDF-B29F-94931AE7EED2}" presName="vert0" presStyleCnt="0">
        <dgm:presLayoutVars>
          <dgm:dir/>
          <dgm:animOne val="branch"/>
          <dgm:animLvl val="lvl"/>
        </dgm:presLayoutVars>
      </dgm:prSet>
      <dgm:spPr/>
    </dgm:pt>
    <dgm:pt modelId="{D95BE1F9-7287-C749-814C-771FF81C9D61}" type="pres">
      <dgm:prSet presAssocID="{0E29299A-882D-45F9-B50E-E7ED1F161F5F}" presName="thickLine" presStyleLbl="alignNode1" presStyleIdx="0" presStyleCnt="3"/>
      <dgm:spPr/>
    </dgm:pt>
    <dgm:pt modelId="{EAD52AF1-9D9C-CB4C-8777-7C28F2071A9E}" type="pres">
      <dgm:prSet presAssocID="{0E29299A-882D-45F9-B50E-E7ED1F161F5F}" presName="horz1" presStyleCnt="0"/>
      <dgm:spPr/>
    </dgm:pt>
    <dgm:pt modelId="{9E4E3E66-6510-5244-B286-32648383AFBE}" type="pres">
      <dgm:prSet presAssocID="{0E29299A-882D-45F9-B50E-E7ED1F161F5F}" presName="tx1" presStyleLbl="revTx" presStyleIdx="0" presStyleCnt="3"/>
      <dgm:spPr/>
    </dgm:pt>
    <dgm:pt modelId="{3C15DEFD-2A42-5445-AAE8-F54269AE7368}" type="pres">
      <dgm:prSet presAssocID="{0E29299A-882D-45F9-B50E-E7ED1F161F5F}" presName="vert1" presStyleCnt="0"/>
      <dgm:spPr/>
    </dgm:pt>
    <dgm:pt modelId="{68E5178C-57CE-784B-A408-B095C596AACD}" type="pres">
      <dgm:prSet presAssocID="{4C006584-D285-4810-9389-86C377106514}" presName="thickLine" presStyleLbl="alignNode1" presStyleIdx="1" presStyleCnt="3"/>
      <dgm:spPr/>
    </dgm:pt>
    <dgm:pt modelId="{0D10C34B-F78F-7F4B-89FF-F614FDF743F5}" type="pres">
      <dgm:prSet presAssocID="{4C006584-D285-4810-9389-86C377106514}" presName="horz1" presStyleCnt="0"/>
      <dgm:spPr/>
    </dgm:pt>
    <dgm:pt modelId="{F58868CB-626C-AE4D-9975-ECCDE50E61F3}" type="pres">
      <dgm:prSet presAssocID="{4C006584-D285-4810-9389-86C377106514}" presName="tx1" presStyleLbl="revTx" presStyleIdx="1" presStyleCnt="3"/>
      <dgm:spPr/>
    </dgm:pt>
    <dgm:pt modelId="{ACC9E0D8-CB96-7544-9D0C-83BDD8CF56BD}" type="pres">
      <dgm:prSet presAssocID="{4C006584-D285-4810-9389-86C377106514}" presName="vert1" presStyleCnt="0"/>
      <dgm:spPr/>
    </dgm:pt>
    <dgm:pt modelId="{4B3C82A2-9900-0D42-890C-A3980259D8D3}" type="pres">
      <dgm:prSet presAssocID="{C649DDE6-2E3F-4EBC-AF02-5DF14FE71D2E}" presName="thickLine" presStyleLbl="alignNode1" presStyleIdx="2" presStyleCnt="3"/>
      <dgm:spPr/>
    </dgm:pt>
    <dgm:pt modelId="{EE843629-8445-0C4E-9E2F-4F92C86C3213}" type="pres">
      <dgm:prSet presAssocID="{C649DDE6-2E3F-4EBC-AF02-5DF14FE71D2E}" presName="horz1" presStyleCnt="0"/>
      <dgm:spPr/>
    </dgm:pt>
    <dgm:pt modelId="{A77E44A9-B511-9447-9207-39589849636C}" type="pres">
      <dgm:prSet presAssocID="{C649DDE6-2E3F-4EBC-AF02-5DF14FE71D2E}" presName="tx1" presStyleLbl="revTx" presStyleIdx="2" presStyleCnt="3"/>
      <dgm:spPr/>
    </dgm:pt>
    <dgm:pt modelId="{EFE2E86F-5146-F647-A611-B7AE34BAD3A1}" type="pres">
      <dgm:prSet presAssocID="{C649DDE6-2E3F-4EBC-AF02-5DF14FE71D2E}" presName="vert1" presStyleCnt="0"/>
      <dgm:spPr/>
    </dgm:pt>
  </dgm:ptLst>
  <dgm:cxnLst>
    <dgm:cxn modelId="{3C86CC1D-EF39-4DB8-8EED-C4C0731CB165}" srcId="{11C46297-ECF8-4EDF-B29F-94931AE7EED2}" destId="{C649DDE6-2E3F-4EBC-AF02-5DF14FE71D2E}" srcOrd="2" destOrd="0" parTransId="{FDA5B235-B4C6-41C9-9C17-0695F7EE844D}" sibTransId="{B0407BEF-0561-41E9-9E24-489EED580811}"/>
    <dgm:cxn modelId="{D26E8898-9E9D-4F5B-8CE6-5FE73E5A8392}" srcId="{11C46297-ECF8-4EDF-B29F-94931AE7EED2}" destId="{4C006584-D285-4810-9389-86C377106514}" srcOrd="1" destOrd="0" parTransId="{1E776AFA-E9B0-418E-BB61-7409913AA5B5}" sibTransId="{469C17AA-0C69-47B7-993F-72CB654EB1A2}"/>
    <dgm:cxn modelId="{E1049D98-F96D-4F42-9B87-01FE6FFDAC23}" srcId="{11C46297-ECF8-4EDF-B29F-94931AE7EED2}" destId="{0E29299A-882D-45F9-B50E-E7ED1F161F5F}" srcOrd="0" destOrd="0" parTransId="{636D2A54-82E6-42D6-9E9D-8C2027EE3B26}" sibTransId="{1404BD11-00D8-4E9E-BCC5-4374BB1F3994}"/>
    <dgm:cxn modelId="{79A615B9-1D24-D644-AA89-9C51B2BE03EB}" type="presOf" srcId="{4C006584-D285-4810-9389-86C377106514}" destId="{F58868CB-626C-AE4D-9975-ECCDE50E61F3}" srcOrd="0" destOrd="0" presId="urn:microsoft.com/office/officeart/2008/layout/LinedList"/>
    <dgm:cxn modelId="{9D586BC0-C9C6-4D48-99B5-05BABF3062B2}" type="presOf" srcId="{11C46297-ECF8-4EDF-B29F-94931AE7EED2}" destId="{D7EFB982-623A-F844-8965-95F4119C4160}" srcOrd="0" destOrd="0" presId="urn:microsoft.com/office/officeart/2008/layout/LinedList"/>
    <dgm:cxn modelId="{DDA890E5-8A69-D346-8F9C-EA8ED82A4E75}" type="presOf" srcId="{C649DDE6-2E3F-4EBC-AF02-5DF14FE71D2E}" destId="{A77E44A9-B511-9447-9207-39589849636C}" srcOrd="0" destOrd="0" presId="urn:microsoft.com/office/officeart/2008/layout/LinedList"/>
    <dgm:cxn modelId="{124BDBFF-A06A-124D-A7A4-C03346FDAA65}" type="presOf" srcId="{0E29299A-882D-45F9-B50E-E7ED1F161F5F}" destId="{9E4E3E66-6510-5244-B286-32648383AFBE}" srcOrd="0" destOrd="0" presId="urn:microsoft.com/office/officeart/2008/layout/LinedList"/>
    <dgm:cxn modelId="{1A426482-1D7F-354E-BE4B-F4D1F7C3865D}" type="presParOf" srcId="{D7EFB982-623A-F844-8965-95F4119C4160}" destId="{D95BE1F9-7287-C749-814C-771FF81C9D61}" srcOrd="0" destOrd="0" presId="urn:microsoft.com/office/officeart/2008/layout/LinedList"/>
    <dgm:cxn modelId="{53968ACE-A30A-E44D-A20F-B683331287CB}" type="presParOf" srcId="{D7EFB982-623A-F844-8965-95F4119C4160}" destId="{EAD52AF1-9D9C-CB4C-8777-7C28F2071A9E}" srcOrd="1" destOrd="0" presId="urn:microsoft.com/office/officeart/2008/layout/LinedList"/>
    <dgm:cxn modelId="{3AAD1248-103D-804B-9EAF-E5DD5980D38B}" type="presParOf" srcId="{EAD52AF1-9D9C-CB4C-8777-7C28F2071A9E}" destId="{9E4E3E66-6510-5244-B286-32648383AFBE}" srcOrd="0" destOrd="0" presId="urn:microsoft.com/office/officeart/2008/layout/LinedList"/>
    <dgm:cxn modelId="{5B50D69A-5CF1-2249-B413-7EF163D72D1B}" type="presParOf" srcId="{EAD52AF1-9D9C-CB4C-8777-7C28F2071A9E}" destId="{3C15DEFD-2A42-5445-AAE8-F54269AE7368}" srcOrd="1" destOrd="0" presId="urn:microsoft.com/office/officeart/2008/layout/LinedList"/>
    <dgm:cxn modelId="{CBC8AFB0-12CE-5E42-8714-6D15B7FFBA17}" type="presParOf" srcId="{D7EFB982-623A-F844-8965-95F4119C4160}" destId="{68E5178C-57CE-784B-A408-B095C596AACD}" srcOrd="2" destOrd="0" presId="urn:microsoft.com/office/officeart/2008/layout/LinedList"/>
    <dgm:cxn modelId="{DDB2688E-5186-164A-B074-191CF4319F2E}" type="presParOf" srcId="{D7EFB982-623A-F844-8965-95F4119C4160}" destId="{0D10C34B-F78F-7F4B-89FF-F614FDF743F5}" srcOrd="3" destOrd="0" presId="urn:microsoft.com/office/officeart/2008/layout/LinedList"/>
    <dgm:cxn modelId="{F26E995F-D942-E143-BA42-6B5C48ED347C}" type="presParOf" srcId="{0D10C34B-F78F-7F4B-89FF-F614FDF743F5}" destId="{F58868CB-626C-AE4D-9975-ECCDE50E61F3}" srcOrd="0" destOrd="0" presId="urn:microsoft.com/office/officeart/2008/layout/LinedList"/>
    <dgm:cxn modelId="{25877737-E520-094F-ABCC-366F62A74992}" type="presParOf" srcId="{0D10C34B-F78F-7F4B-89FF-F614FDF743F5}" destId="{ACC9E0D8-CB96-7544-9D0C-83BDD8CF56BD}" srcOrd="1" destOrd="0" presId="urn:microsoft.com/office/officeart/2008/layout/LinedList"/>
    <dgm:cxn modelId="{779BD6BB-6A7A-DF4C-B686-243F18DC7A4C}" type="presParOf" srcId="{D7EFB982-623A-F844-8965-95F4119C4160}" destId="{4B3C82A2-9900-0D42-890C-A3980259D8D3}" srcOrd="4" destOrd="0" presId="urn:microsoft.com/office/officeart/2008/layout/LinedList"/>
    <dgm:cxn modelId="{C4942502-1042-7C4E-8089-950B1C28D821}" type="presParOf" srcId="{D7EFB982-623A-F844-8965-95F4119C4160}" destId="{EE843629-8445-0C4E-9E2F-4F92C86C3213}" srcOrd="5" destOrd="0" presId="urn:microsoft.com/office/officeart/2008/layout/LinedList"/>
    <dgm:cxn modelId="{B3D5C6CE-50B2-2E4A-9F28-978D0AE928A0}" type="presParOf" srcId="{EE843629-8445-0C4E-9E2F-4F92C86C3213}" destId="{A77E44A9-B511-9447-9207-39589849636C}" srcOrd="0" destOrd="0" presId="urn:microsoft.com/office/officeart/2008/layout/LinedList"/>
    <dgm:cxn modelId="{6FFA74AD-7B5E-144E-995D-3682F11279A9}" type="presParOf" srcId="{EE843629-8445-0C4E-9E2F-4F92C86C3213}" destId="{EFE2E86F-5146-F647-A611-B7AE34BAD3A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B150E-99AB-E644-9805-1B55B77407CE}">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D76ABE-899B-374C-B65D-47520394327D}">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GIT is an Open-Source distributed version control system.</a:t>
          </a:r>
        </a:p>
      </dsp:txBody>
      <dsp:txXfrm>
        <a:off x="0" y="0"/>
        <a:ext cx="6492875" cy="1276350"/>
      </dsp:txXfrm>
    </dsp:sp>
    <dsp:sp modelId="{C297AF1E-8C28-A24B-95CB-BFFE184EC156}">
      <dsp:nvSpPr>
        <dsp:cNvPr id="0" name=""/>
        <dsp:cNvSpPr/>
      </dsp:nvSpPr>
      <dsp:spPr>
        <a:xfrm>
          <a:off x="0" y="1276350"/>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F2683-18DC-364E-AB63-A6169E3128AB}">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It is a tool which is used for source code management.</a:t>
          </a:r>
        </a:p>
      </dsp:txBody>
      <dsp:txXfrm>
        <a:off x="0" y="1276350"/>
        <a:ext cx="6492875" cy="1276350"/>
      </dsp:txXfrm>
    </dsp:sp>
    <dsp:sp modelId="{949F498F-DE16-1743-9A81-9F3970C3A529}">
      <dsp:nvSpPr>
        <dsp:cNvPr id="0" name=""/>
        <dsp:cNvSpPr/>
      </dsp:nvSpPr>
      <dsp:spPr>
        <a:xfrm>
          <a:off x="0" y="2552700"/>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88FFEB-9F8C-E84E-B373-AA7860F6AD17}">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Git distinguishes from other version-controlled system and has GIT branches which are easy to work with.</a:t>
          </a:r>
        </a:p>
      </dsp:txBody>
      <dsp:txXfrm>
        <a:off x="0" y="2552700"/>
        <a:ext cx="6492875" cy="1276350"/>
      </dsp:txXfrm>
    </dsp:sp>
    <dsp:sp modelId="{573BB824-93BE-B148-8B16-FEFE92AEC149}">
      <dsp:nvSpPr>
        <dsp:cNvPr id="0" name=""/>
        <dsp:cNvSpPr/>
      </dsp:nvSpPr>
      <dsp:spPr>
        <a:xfrm>
          <a:off x="0" y="382905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255DC2-B398-C142-80B0-B5C253A1EFDA}">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These </a:t>
          </a:r>
          <a:r>
            <a:rPr lang="en-IN" sz="2500" kern="1200"/>
            <a:t>branches provide an isolated environment for every change to your codebase.</a:t>
          </a:r>
          <a:endParaRPr lang="en-US" sz="2500" kern="1200"/>
        </a:p>
      </dsp:txBody>
      <dsp:txXfrm>
        <a:off x="0" y="3829050"/>
        <a:ext cx="6492875" cy="1276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BE1F9-7287-C749-814C-771FF81C9D61}">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4E3E66-6510-5244-B286-32648383AFBE}">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1" kern="1200" dirty="0">
              <a:solidFill>
                <a:srgbClr val="00B050"/>
              </a:solidFill>
            </a:rPr>
            <a:t>“git config --global user.name &lt;username&gt;” </a:t>
          </a:r>
          <a:r>
            <a:rPr lang="en-US" sz="2400" i="1" kern="1200" dirty="0"/>
            <a:t>–</a:t>
          </a:r>
          <a:r>
            <a:rPr lang="en-US" sz="2400" kern="1200" dirty="0"/>
            <a:t> This command is used configure the username in your git, so that all the commits and clones are made by using your username.</a:t>
          </a:r>
        </a:p>
      </dsp:txBody>
      <dsp:txXfrm>
        <a:off x="0" y="2124"/>
        <a:ext cx="10515600" cy="1449029"/>
      </dsp:txXfrm>
    </dsp:sp>
    <dsp:sp modelId="{68E5178C-57CE-784B-A408-B095C596AACD}">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8868CB-626C-AE4D-9975-ECCDE50E61F3}">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1" kern="1200" dirty="0">
              <a:solidFill>
                <a:srgbClr val="00B050"/>
              </a:solidFill>
            </a:rPr>
            <a:t>“git config --global user.email &lt;email&gt;” </a:t>
          </a:r>
          <a:r>
            <a:rPr lang="en-US" sz="2400" i="1" kern="1200" dirty="0"/>
            <a:t>– </a:t>
          </a:r>
          <a:r>
            <a:rPr lang="en-US" sz="2400" kern="1200" dirty="0"/>
            <a:t>This command is almost like the previous command, its</a:t>
          </a:r>
          <a:r>
            <a:rPr lang="en-US" sz="2400" i="1" kern="1200" dirty="0"/>
            <a:t> </a:t>
          </a:r>
          <a:r>
            <a:rPr lang="en-US" sz="2400" kern="1200" dirty="0"/>
            <a:t>just that it is used to configure the email of your git account, so that whenever you make any change in any repo, your email reflects there.</a:t>
          </a:r>
        </a:p>
      </dsp:txBody>
      <dsp:txXfrm>
        <a:off x="0" y="1451154"/>
        <a:ext cx="10515600" cy="1449029"/>
      </dsp:txXfrm>
    </dsp:sp>
    <dsp:sp modelId="{4B3C82A2-9900-0D42-890C-A3980259D8D3}">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7E44A9-B511-9447-9207-39589849636C}">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1" kern="1200" dirty="0">
              <a:solidFill>
                <a:srgbClr val="00B050"/>
              </a:solidFill>
            </a:rPr>
            <a:t>“git config --global user.name” </a:t>
          </a:r>
          <a:r>
            <a:rPr lang="en-US" sz="2400" i="1" kern="1200" dirty="0"/>
            <a:t>and</a:t>
          </a:r>
          <a:r>
            <a:rPr lang="en-US" sz="2400" b="1" i="1" kern="1200" dirty="0"/>
            <a:t> </a:t>
          </a:r>
          <a:r>
            <a:rPr lang="en-US" sz="2400" b="1" i="1" kern="1200" dirty="0">
              <a:solidFill>
                <a:srgbClr val="00B050"/>
              </a:solidFill>
            </a:rPr>
            <a:t>“git config --global user.email” </a:t>
          </a:r>
          <a:r>
            <a:rPr lang="en-US" sz="2400" i="1" kern="1200" dirty="0"/>
            <a:t>– </a:t>
          </a:r>
          <a:r>
            <a:rPr lang="en-US" sz="2400" kern="1200" dirty="0"/>
            <a:t>These commands are used to view and check whether your username and email has been entered correctly or not.</a:t>
          </a:r>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E561-7A06-BE44-AE34-CCBA6538C6A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0B004D6-6DC2-9240-B1D4-F8797B59F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45E078C-0E8F-A645-9053-BC0244EF0EC6}"/>
              </a:ext>
            </a:extLst>
          </p:cNvPr>
          <p:cNvSpPr>
            <a:spLocks noGrp="1"/>
          </p:cNvSpPr>
          <p:nvPr>
            <p:ph type="dt" sz="half" idx="10"/>
          </p:nvPr>
        </p:nvSpPr>
        <p:spPr/>
        <p:txBody>
          <a:bodyPr/>
          <a:lstStyle/>
          <a:p>
            <a:fld id="{218CB87E-D47F-5D47-9C45-E65A648E410F}" type="datetimeFigureOut">
              <a:rPr lang="en-US" smtClean="0"/>
              <a:t>3/9/22</a:t>
            </a:fld>
            <a:endParaRPr lang="en-US"/>
          </a:p>
        </p:txBody>
      </p:sp>
      <p:sp>
        <p:nvSpPr>
          <p:cNvPr id="5" name="Footer Placeholder 4">
            <a:extLst>
              <a:ext uri="{FF2B5EF4-FFF2-40B4-BE49-F238E27FC236}">
                <a16:creationId xmlns:a16="http://schemas.microsoft.com/office/drawing/2014/main" id="{CF6A5833-5B3C-3E4C-ABB4-D2F4E50B6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A2464-5143-4E41-B19F-05037FC7990A}"/>
              </a:ext>
            </a:extLst>
          </p:cNvPr>
          <p:cNvSpPr>
            <a:spLocks noGrp="1"/>
          </p:cNvSpPr>
          <p:nvPr>
            <p:ph type="sldNum" sz="quarter" idx="12"/>
          </p:nvPr>
        </p:nvSpPr>
        <p:spPr/>
        <p:txBody>
          <a:bodyPr/>
          <a:lstStyle/>
          <a:p>
            <a:fld id="{61F72393-7AE1-464D-B83B-33A52DDC854A}" type="slidenum">
              <a:rPr lang="en-US" smtClean="0"/>
              <a:t>‹#›</a:t>
            </a:fld>
            <a:endParaRPr lang="en-US"/>
          </a:p>
        </p:txBody>
      </p:sp>
    </p:spTree>
    <p:extLst>
      <p:ext uri="{BB962C8B-B14F-4D97-AF65-F5344CB8AC3E}">
        <p14:creationId xmlns:p14="http://schemas.microsoft.com/office/powerpoint/2010/main" val="301921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2DD1-174A-634F-9BAD-9949E9C9FE1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91C001D-9D63-6C4D-B191-46C7FB7BD5B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01524A-2947-A346-B7EF-E1BEBBEE022E}"/>
              </a:ext>
            </a:extLst>
          </p:cNvPr>
          <p:cNvSpPr>
            <a:spLocks noGrp="1"/>
          </p:cNvSpPr>
          <p:nvPr>
            <p:ph type="dt" sz="half" idx="10"/>
          </p:nvPr>
        </p:nvSpPr>
        <p:spPr/>
        <p:txBody>
          <a:bodyPr/>
          <a:lstStyle/>
          <a:p>
            <a:fld id="{218CB87E-D47F-5D47-9C45-E65A648E410F}" type="datetimeFigureOut">
              <a:rPr lang="en-US" smtClean="0"/>
              <a:t>3/9/22</a:t>
            </a:fld>
            <a:endParaRPr lang="en-US"/>
          </a:p>
        </p:txBody>
      </p:sp>
      <p:sp>
        <p:nvSpPr>
          <p:cNvPr id="5" name="Footer Placeholder 4">
            <a:extLst>
              <a:ext uri="{FF2B5EF4-FFF2-40B4-BE49-F238E27FC236}">
                <a16:creationId xmlns:a16="http://schemas.microsoft.com/office/drawing/2014/main" id="{44BF7F65-41FE-DC44-8585-B412D6E1A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A08F1-1599-D248-8655-D05C6CBC24B2}"/>
              </a:ext>
            </a:extLst>
          </p:cNvPr>
          <p:cNvSpPr>
            <a:spLocks noGrp="1"/>
          </p:cNvSpPr>
          <p:nvPr>
            <p:ph type="sldNum" sz="quarter" idx="12"/>
          </p:nvPr>
        </p:nvSpPr>
        <p:spPr/>
        <p:txBody>
          <a:bodyPr/>
          <a:lstStyle/>
          <a:p>
            <a:fld id="{61F72393-7AE1-464D-B83B-33A52DDC854A}" type="slidenum">
              <a:rPr lang="en-US" smtClean="0"/>
              <a:t>‹#›</a:t>
            </a:fld>
            <a:endParaRPr lang="en-US"/>
          </a:p>
        </p:txBody>
      </p:sp>
    </p:spTree>
    <p:extLst>
      <p:ext uri="{BB962C8B-B14F-4D97-AF65-F5344CB8AC3E}">
        <p14:creationId xmlns:p14="http://schemas.microsoft.com/office/powerpoint/2010/main" val="230861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E13E41-0AB0-7D4A-A10A-EF0B6C33FB2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3059D20-181A-634E-B17D-4B6A9815E10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72E936-AA2A-8B43-8563-A54497B7964A}"/>
              </a:ext>
            </a:extLst>
          </p:cNvPr>
          <p:cNvSpPr>
            <a:spLocks noGrp="1"/>
          </p:cNvSpPr>
          <p:nvPr>
            <p:ph type="dt" sz="half" idx="10"/>
          </p:nvPr>
        </p:nvSpPr>
        <p:spPr/>
        <p:txBody>
          <a:bodyPr/>
          <a:lstStyle/>
          <a:p>
            <a:fld id="{218CB87E-D47F-5D47-9C45-E65A648E410F}" type="datetimeFigureOut">
              <a:rPr lang="en-US" smtClean="0"/>
              <a:t>3/9/22</a:t>
            </a:fld>
            <a:endParaRPr lang="en-US"/>
          </a:p>
        </p:txBody>
      </p:sp>
      <p:sp>
        <p:nvSpPr>
          <p:cNvPr id="5" name="Footer Placeholder 4">
            <a:extLst>
              <a:ext uri="{FF2B5EF4-FFF2-40B4-BE49-F238E27FC236}">
                <a16:creationId xmlns:a16="http://schemas.microsoft.com/office/drawing/2014/main" id="{D8BC0C48-401A-8A47-A7DF-4D223BF47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2BECB-59E6-A54C-84C0-5E2299B83B55}"/>
              </a:ext>
            </a:extLst>
          </p:cNvPr>
          <p:cNvSpPr>
            <a:spLocks noGrp="1"/>
          </p:cNvSpPr>
          <p:nvPr>
            <p:ph type="sldNum" sz="quarter" idx="12"/>
          </p:nvPr>
        </p:nvSpPr>
        <p:spPr/>
        <p:txBody>
          <a:bodyPr/>
          <a:lstStyle/>
          <a:p>
            <a:fld id="{61F72393-7AE1-464D-B83B-33A52DDC854A}" type="slidenum">
              <a:rPr lang="en-US" smtClean="0"/>
              <a:t>‹#›</a:t>
            </a:fld>
            <a:endParaRPr lang="en-US"/>
          </a:p>
        </p:txBody>
      </p:sp>
    </p:spTree>
    <p:extLst>
      <p:ext uri="{BB962C8B-B14F-4D97-AF65-F5344CB8AC3E}">
        <p14:creationId xmlns:p14="http://schemas.microsoft.com/office/powerpoint/2010/main" val="1699814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56B3-A9EA-2E42-947E-EDD482ABD70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2C627D6-8559-D846-A13E-1AB307BE190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F280D5-29F0-3C44-AFDC-FF1344866968}"/>
              </a:ext>
            </a:extLst>
          </p:cNvPr>
          <p:cNvSpPr>
            <a:spLocks noGrp="1"/>
          </p:cNvSpPr>
          <p:nvPr>
            <p:ph type="dt" sz="half" idx="10"/>
          </p:nvPr>
        </p:nvSpPr>
        <p:spPr/>
        <p:txBody>
          <a:bodyPr/>
          <a:lstStyle/>
          <a:p>
            <a:fld id="{218CB87E-D47F-5D47-9C45-E65A648E410F}" type="datetimeFigureOut">
              <a:rPr lang="en-US" smtClean="0"/>
              <a:t>3/9/22</a:t>
            </a:fld>
            <a:endParaRPr lang="en-US"/>
          </a:p>
        </p:txBody>
      </p:sp>
      <p:sp>
        <p:nvSpPr>
          <p:cNvPr id="5" name="Footer Placeholder 4">
            <a:extLst>
              <a:ext uri="{FF2B5EF4-FFF2-40B4-BE49-F238E27FC236}">
                <a16:creationId xmlns:a16="http://schemas.microsoft.com/office/drawing/2014/main" id="{03A70833-A85A-3E40-A90B-5694B74C8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C20E1-C78E-234E-8022-EF3860C1355A}"/>
              </a:ext>
            </a:extLst>
          </p:cNvPr>
          <p:cNvSpPr>
            <a:spLocks noGrp="1"/>
          </p:cNvSpPr>
          <p:nvPr>
            <p:ph type="sldNum" sz="quarter" idx="12"/>
          </p:nvPr>
        </p:nvSpPr>
        <p:spPr/>
        <p:txBody>
          <a:bodyPr/>
          <a:lstStyle/>
          <a:p>
            <a:fld id="{61F72393-7AE1-464D-B83B-33A52DDC854A}" type="slidenum">
              <a:rPr lang="en-US" smtClean="0"/>
              <a:t>‹#›</a:t>
            </a:fld>
            <a:endParaRPr lang="en-US"/>
          </a:p>
        </p:txBody>
      </p:sp>
    </p:spTree>
    <p:extLst>
      <p:ext uri="{BB962C8B-B14F-4D97-AF65-F5344CB8AC3E}">
        <p14:creationId xmlns:p14="http://schemas.microsoft.com/office/powerpoint/2010/main" val="161068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CDAA-860E-A443-8D85-4FD2775FBF1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1C3B734-E273-6C42-931E-6EC5B97993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D35B6B-5AF6-664A-8152-455E228BCB9A}"/>
              </a:ext>
            </a:extLst>
          </p:cNvPr>
          <p:cNvSpPr>
            <a:spLocks noGrp="1"/>
          </p:cNvSpPr>
          <p:nvPr>
            <p:ph type="dt" sz="half" idx="10"/>
          </p:nvPr>
        </p:nvSpPr>
        <p:spPr/>
        <p:txBody>
          <a:bodyPr/>
          <a:lstStyle/>
          <a:p>
            <a:fld id="{218CB87E-D47F-5D47-9C45-E65A648E410F}" type="datetimeFigureOut">
              <a:rPr lang="en-US" smtClean="0"/>
              <a:t>3/9/22</a:t>
            </a:fld>
            <a:endParaRPr lang="en-US"/>
          </a:p>
        </p:txBody>
      </p:sp>
      <p:sp>
        <p:nvSpPr>
          <p:cNvPr id="5" name="Footer Placeholder 4">
            <a:extLst>
              <a:ext uri="{FF2B5EF4-FFF2-40B4-BE49-F238E27FC236}">
                <a16:creationId xmlns:a16="http://schemas.microsoft.com/office/drawing/2014/main" id="{C15936EB-54D9-0F48-AEFA-CE656961C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9591D-CACD-6D49-8FB4-0AEA9BA35525}"/>
              </a:ext>
            </a:extLst>
          </p:cNvPr>
          <p:cNvSpPr>
            <a:spLocks noGrp="1"/>
          </p:cNvSpPr>
          <p:nvPr>
            <p:ph type="sldNum" sz="quarter" idx="12"/>
          </p:nvPr>
        </p:nvSpPr>
        <p:spPr/>
        <p:txBody>
          <a:bodyPr/>
          <a:lstStyle/>
          <a:p>
            <a:fld id="{61F72393-7AE1-464D-B83B-33A52DDC854A}" type="slidenum">
              <a:rPr lang="en-US" smtClean="0"/>
              <a:t>‹#›</a:t>
            </a:fld>
            <a:endParaRPr lang="en-US"/>
          </a:p>
        </p:txBody>
      </p:sp>
    </p:spTree>
    <p:extLst>
      <p:ext uri="{BB962C8B-B14F-4D97-AF65-F5344CB8AC3E}">
        <p14:creationId xmlns:p14="http://schemas.microsoft.com/office/powerpoint/2010/main" val="340504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A140-AD22-9348-8ACF-40C7E125BF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BB2AB6E-BF26-9445-9108-9E07867E8EC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0B403B9-1EE4-E84A-9221-A842581FC47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8B79A97-9BA1-CE43-ACDF-CBFF00F8E214}"/>
              </a:ext>
            </a:extLst>
          </p:cNvPr>
          <p:cNvSpPr>
            <a:spLocks noGrp="1"/>
          </p:cNvSpPr>
          <p:nvPr>
            <p:ph type="dt" sz="half" idx="10"/>
          </p:nvPr>
        </p:nvSpPr>
        <p:spPr/>
        <p:txBody>
          <a:bodyPr/>
          <a:lstStyle/>
          <a:p>
            <a:fld id="{218CB87E-D47F-5D47-9C45-E65A648E410F}" type="datetimeFigureOut">
              <a:rPr lang="en-US" smtClean="0"/>
              <a:t>3/9/22</a:t>
            </a:fld>
            <a:endParaRPr lang="en-US"/>
          </a:p>
        </p:txBody>
      </p:sp>
      <p:sp>
        <p:nvSpPr>
          <p:cNvPr id="6" name="Footer Placeholder 5">
            <a:extLst>
              <a:ext uri="{FF2B5EF4-FFF2-40B4-BE49-F238E27FC236}">
                <a16:creationId xmlns:a16="http://schemas.microsoft.com/office/drawing/2014/main" id="{AAF5CFE7-4085-3B4B-9104-46C0829B5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CD0D0-7DAE-564A-BDE5-EB5402B5514E}"/>
              </a:ext>
            </a:extLst>
          </p:cNvPr>
          <p:cNvSpPr>
            <a:spLocks noGrp="1"/>
          </p:cNvSpPr>
          <p:nvPr>
            <p:ph type="sldNum" sz="quarter" idx="12"/>
          </p:nvPr>
        </p:nvSpPr>
        <p:spPr/>
        <p:txBody>
          <a:bodyPr/>
          <a:lstStyle/>
          <a:p>
            <a:fld id="{61F72393-7AE1-464D-B83B-33A52DDC854A}" type="slidenum">
              <a:rPr lang="en-US" smtClean="0"/>
              <a:t>‹#›</a:t>
            </a:fld>
            <a:endParaRPr lang="en-US"/>
          </a:p>
        </p:txBody>
      </p:sp>
    </p:spTree>
    <p:extLst>
      <p:ext uri="{BB962C8B-B14F-4D97-AF65-F5344CB8AC3E}">
        <p14:creationId xmlns:p14="http://schemas.microsoft.com/office/powerpoint/2010/main" val="3201750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1F81-EAB8-6F45-BDBC-39E3F5AB3A5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4CD89B7-A06A-934D-9420-4BDF57C92A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693A5E1-3636-6945-A4E5-EF92498E2DC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AB4EBDC-319B-8D41-93E1-942EFB2E4E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0C6D6F1-B4B3-0B44-84CC-997008AD19F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0BCB347-370F-2747-BB35-3B2E09FBF143}"/>
              </a:ext>
            </a:extLst>
          </p:cNvPr>
          <p:cNvSpPr>
            <a:spLocks noGrp="1"/>
          </p:cNvSpPr>
          <p:nvPr>
            <p:ph type="dt" sz="half" idx="10"/>
          </p:nvPr>
        </p:nvSpPr>
        <p:spPr/>
        <p:txBody>
          <a:bodyPr/>
          <a:lstStyle/>
          <a:p>
            <a:fld id="{218CB87E-D47F-5D47-9C45-E65A648E410F}" type="datetimeFigureOut">
              <a:rPr lang="en-US" smtClean="0"/>
              <a:t>3/9/22</a:t>
            </a:fld>
            <a:endParaRPr lang="en-US"/>
          </a:p>
        </p:txBody>
      </p:sp>
      <p:sp>
        <p:nvSpPr>
          <p:cNvPr id="8" name="Footer Placeholder 7">
            <a:extLst>
              <a:ext uri="{FF2B5EF4-FFF2-40B4-BE49-F238E27FC236}">
                <a16:creationId xmlns:a16="http://schemas.microsoft.com/office/drawing/2014/main" id="{5D9D177A-2BE8-8842-B0EB-FEB995658F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56639C-E4C2-AB41-98E2-751B9DB4A3DE}"/>
              </a:ext>
            </a:extLst>
          </p:cNvPr>
          <p:cNvSpPr>
            <a:spLocks noGrp="1"/>
          </p:cNvSpPr>
          <p:nvPr>
            <p:ph type="sldNum" sz="quarter" idx="12"/>
          </p:nvPr>
        </p:nvSpPr>
        <p:spPr/>
        <p:txBody>
          <a:bodyPr/>
          <a:lstStyle/>
          <a:p>
            <a:fld id="{61F72393-7AE1-464D-B83B-33A52DDC854A}" type="slidenum">
              <a:rPr lang="en-US" smtClean="0"/>
              <a:t>‹#›</a:t>
            </a:fld>
            <a:endParaRPr lang="en-US"/>
          </a:p>
        </p:txBody>
      </p:sp>
    </p:spTree>
    <p:extLst>
      <p:ext uri="{BB962C8B-B14F-4D97-AF65-F5344CB8AC3E}">
        <p14:creationId xmlns:p14="http://schemas.microsoft.com/office/powerpoint/2010/main" val="16090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D751-3F44-BA4D-9CB4-0112908FCFD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68A68B5-3CFA-BB47-B523-99865ABFDC53}"/>
              </a:ext>
            </a:extLst>
          </p:cNvPr>
          <p:cNvSpPr>
            <a:spLocks noGrp="1"/>
          </p:cNvSpPr>
          <p:nvPr>
            <p:ph type="dt" sz="half" idx="10"/>
          </p:nvPr>
        </p:nvSpPr>
        <p:spPr/>
        <p:txBody>
          <a:bodyPr/>
          <a:lstStyle/>
          <a:p>
            <a:fld id="{218CB87E-D47F-5D47-9C45-E65A648E410F}" type="datetimeFigureOut">
              <a:rPr lang="en-US" smtClean="0"/>
              <a:t>3/9/22</a:t>
            </a:fld>
            <a:endParaRPr lang="en-US"/>
          </a:p>
        </p:txBody>
      </p:sp>
      <p:sp>
        <p:nvSpPr>
          <p:cNvPr id="4" name="Footer Placeholder 3">
            <a:extLst>
              <a:ext uri="{FF2B5EF4-FFF2-40B4-BE49-F238E27FC236}">
                <a16:creationId xmlns:a16="http://schemas.microsoft.com/office/drawing/2014/main" id="{CC63079E-D24C-FE44-B9B7-4D36CF0BAA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B2AD3A-9E5A-574B-9E8A-85F06699B822}"/>
              </a:ext>
            </a:extLst>
          </p:cNvPr>
          <p:cNvSpPr>
            <a:spLocks noGrp="1"/>
          </p:cNvSpPr>
          <p:nvPr>
            <p:ph type="sldNum" sz="quarter" idx="12"/>
          </p:nvPr>
        </p:nvSpPr>
        <p:spPr/>
        <p:txBody>
          <a:bodyPr/>
          <a:lstStyle/>
          <a:p>
            <a:fld id="{61F72393-7AE1-464D-B83B-33A52DDC854A}" type="slidenum">
              <a:rPr lang="en-US" smtClean="0"/>
              <a:t>‹#›</a:t>
            </a:fld>
            <a:endParaRPr lang="en-US"/>
          </a:p>
        </p:txBody>
      </p:sp>
    </p:spTree>
    <p:extLst>
      <p:ext uri="{BB962C8B-B14F-4D97-AF65-F5344CB8AC3E}">
        <p14:creationId xmlns:p14="http://schemas.microsoft.com/office/powerpoint/2010/main" val="2813355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DB7BC-948F-914E-A418-8B63CF1795CD}"/>
              </a:ext>
            </a:extLst>
          </p:cNvPr>
          <p:cNvSpPr>
            <a:spLocks noGrp="1"/>
          </p:cNvSpPr>
          <p:nvPr>
            <p:ph type="dt" sz="half" idx="10"/>
          </p:nvPr>
        </p:nvSpPr>
        <p:spPr/>
        <p:txBody>
          <a:bodyPr/>
          <a:lstStyle/>
          <a:p>
            <a:fld id="{218CB87E-D47F-5D47-9C45-E65A648E410F}" type="datetimeFigureOut">
              <a:rPr lang="en-US" smtClean="0"/>
              <a:t>3/9/22</a:t>
            </a:fld>
            <a:endParaRPr lang="en-US"/>
          </a:p>
        </p:txBody>
      </p:sp>
      <p:sp>
        <p:nvSpPr>
          <p:cNvPr id="3" name="Footer Placeholder 2">
            <a:extLst>
              <a:ext uri="{FF2B5EF4-FFF2-40B4-BE49-F238E27FC236}">
                <a16:creationId xmlns:a16="http://schemas.microsoft.com/office/drawing/2014/main" id="{122A2061-2355-AC4F-AF2A-06C0C41436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4AF00C-9E2C-0548-A98A-3AE999CD121D}"/>
              </a:ext>
            </a:extLst>
          </p:cNvPr>
          <p:cNvSpPr>
            <a:spLocks noGrp="1"/>
          </p:cNvSpPr>
          <p:nvPr>
            <p:ph type="sldNum" sz="quarter" idx="12"/>
          </p:nvPr>
        </p:nvSpPr>
        <p:spPr/>
        <p:txBody>
          <a:bodyPr/>
          <a:lstStyle/>
          <a:p>
            <a:fld id="{61F72393-7AE1-464D-B83B-33A52DDC854A}" type="slidenum">
              <a:rPr lang="en-US" smtClean="0"/>
              <a:t>‹#›</a:t>
            </a:fld>
            <a:endParaRPr lang="en-US"/>
          </a:p>
        </p:txBody>
      </p:sp>
    </p:spTree>
    <p:extLst>
      <p:ext uri="{BB962C8B-B14F-4D97-AF65-F5344CB8AC3E}">
        <p14:creationId xmlns:p14="http://schemas.microsoft.com/office/powerpoint/2010/main" val="611155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83C1-A87C-A344-BA36-64F0F15C03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DC417E8-3439-564A-9E5D-5805C828A0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C3D8B8F-59C9-F946-B4CD-5F76ABA3F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77F511-3299-FA43-A1DD-1B77040971F2}"/>
              </a:ext>
            </a:extLst>
          </p:cNvPr>
          <p:cNvSpPr>
            <a:spLocks noGrp="1"/>
          </p:cNvSpPr>
          <p:nvPr>
            <p:ph type="dt" sz="half" idx="10"/>
          </p:nvPr>
        </p:nvSpPr>
        <p:spPr/>
        <p:txBody>
          <a:bodyPr/>
          <a:lstStyle/>
          <a:p>
            <a:fld id="{218CB87E-D47F-5D47-9C45-E65A648E410F}" type="datetimeFigureOut">
              <a:rPr lang="en-US" smtClean="0"/>
              <a:t>3/9/22</a:t>
            </a:fld>
            <a:endParaRPr lang="en-US"/>
          </a:p>
        </p:txBody>
      </p:sp>
      <p:sp>
        <p:nvSpPr>
          <p:cNvPr id="6" name="Footer Placeholder 5">
            <a:extLst>
              <a:ext uri="{FF2B5EF4-FFF2-40B4-BE49-F238E27FC236}">
                <a16:creationId xmlns:a16="http://schemas.microsoft.com/office/drawing/2014/main" id="{BAD15A9E-A549-BC4F-AA7A-CBCBD51DE9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D29AB4-0B3E-C34A-B1C1-69C48A545574}"/>
              </a:ext>
            </a:extLst>
          </p:cNvPr>
          <p:cNvSpPr>
            <a:spLocks noGrp="1"/>
          </p:cNvSpPr>
          <p:nvPr>
            <p:ph type="sldNum" sz="quarter" idx="12"/>
          </p:nvPr>
        </p:nvSpPr>
        <p:spPr/>
        <p:txBody>
          <a:bodyPr/>
          <a:lstStyle/>
          <a:p>
            <a:fld id="{61F72393-7AE1-464D-B83B-33A52DDC854A}" type="slidenum">
              <a:rPr lang="en-US" smtClean="0"/>
              <a:t>‹#›</a:t>
            </a:fld>
            <a:endParaRPr lang="en-US"/>
          </a:p>
        </p:txBody>
      </p:sp>
    </p:spTree>
    <p:extLst>
      <p:ext uri="{BB962C8B-B14F-4D97-AF65-F5344CB8AC3E}">
        <p14:creationId xmlns:p14="http://schemas.microsoft.com/office/powerpoint/2010/main" val="3134630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1F67-D73B-4745-A47C-0ED25C14A68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870960A-4524-6443-87D4-4BC83F427A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7A704D-B8F4-5846-A737-F7EC487CA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5E8D8E-B716-A84C-9289-13086D8B8B53}"/>
              </a:ext>
            </a:extLst>
          </p:cNvPr>
          <p:cNvSpPr>
            <a:spLocks noGrp="1"/>
          </p:cNvSpPr>
          <p:nvPr>
            <p:ph type="dt" sz="half" idx="10"/>
          </p:nvPr>
        </p:nvSpPr>
        <p:spPr/>
        <p:txBody>
          <a:bodyPr/>
          <a:lstStyle/>
          <a:p>
            <a:fld id="{218CB87E-D47F-5D47-9C45-E65A648E410F}" type="datetimeFigureOut">
              <a:rPr lang="en-US" smtClean="0"/>
              <a:t>3/9/22</a:t>
            </a:fld>
            <a:endParaRPr lang="en-US"/>
          </a:p>
        </p:txBody>
      </p:sp>
      <p:sp>
        <p:nvSpPr>
          <p:cNvPr id="6" name="Footer Placeholder 5">
            <a:extLst>
              <a:ext uri="{FF2B5EF4-FFF2-40B4-BE49-F238E27FC236}">
                <a16:creationId xmlns:a16="http://schemas.microsoft.com/office/drawing/2014/main" id="{F4B461FA-D8ED-3E45-8CF5-238B15A9B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3585B1-4075-EB4D-8738-9862AD13E53A}"/>
              </a:ext>
            </a:extLst>
          </p:cNvPr>
          <p:cNvSpPr>
            <a:spLocks noGrp="1"/>
          </p:cNvSpPr>
          <p:nvPr>
            <p:ph type="sldNum" sz="quarter" idx="12"/>
          </p:nvPr>
        </p:nvSpPr>
        <p:spPr/>
        <p:txBody>
          <a:bodyPr/>
          <a:lstStyle/>
          <a:p>
            <a:fld id="{61F72393-7AE1-464D-B83B-33A52DDC854A}" type="slidenum">
              <a:rPr lang="en-US" smtClean="0"/>
              <a:t>‹#›</a:t>
            </a:fld>
            <a:endParaRPr lang="en-US"/>
          </a:p>
        </p:txBody>
      </p:sp>
    </p:spTree>
    <p:extLst>
      <p:ext uri="{BB962C8B-B14F-4D97-AF65-F5344CB8AC3E}">
        <p14:creationId xmlns:p14="http://schemas.microsoft.com/office/powerpoint/2010/main" val="2713013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C5893-F370-1547-9293-8837F0673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9C8B76F-EC47-054A-B7FF-9359E42B9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A901FC-4E2B-FA42-97DC-F1081423C4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CB87E-D47F-5D47-9C45-E65A648E410F}" type="datetimeFigureOut">
              <a:rPr lang="en-US" smtClean="0"/>
              <a:t>3/9/22</a:t>
            </a:fld>
            <a:endParaRPr lang="en-US"/>
          </a:p>
        </p:txBody>
      </p:sp>
      <p:sp>
        <p:nvSpPr>
          <p:cNvPr id="5" name="Footer Placeholder 4">
            <a:extLst>
              <a:ext uri="{FF2B5EF4-FFF2-40B4-BE49-F238E27FC236}">
                <a16:creationId xmlns:a16="http://schemas.microsoft.com/office/drawing/2014/main" id="{7D1653A7-D29C-A445-AE57-EDF239B804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C2F4D0-5612-8A43-935B-E5F693A0F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F72393-7AE1-464D-B83B-33A52DDC854A}" type="slidenum">
              <a:rPr lang="en-US" smtClean="0"/>
              <a:t>‹#›</a:t>
            </a:fld>
            <a:endParaRPr lang="en-US"/>
          </a:p>
        </p:txBody>
      </p:sp>
    </p:spTree>
    <p:extLst>
      <p:ext uri="{BB962C8B-B14F-4D97-AF65-F5344CB8AC3E}">
        <p14:creationId xmlns:p14="http://schemas.microsoft.com/office/powerpoint/2010/main" val="4289611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3">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7EA26F-1228-B14A-AEF4-9C5FCA3F07BD}"/>
              </a:ext>
            </a:extLst>
          </p:cNvPr>
          <p:cNvSpPr>
            <a:spLocks noGrp="1"/>
          </p:cNvSpPr>
          <p:nvPr>
            <p:ph type="ctrTitle"/>
          </p:nvPr>
        </p:nvSpPr>
        <p:spPr>
          <a:xfrm>
            <a:off x="804672" y="338328"/>
            <a:ext cx="3877056" cy="2249424"/>
          </a:xfrm>
        </p:spPr>
        <p:txBody>
          <a:bodyPr anchor="b">
            <a:normAutofit/>
          </a:bodyPr>
          <a:lstStyle/>
          <a:p>
            <a:pPr algn="l"/>
            <a:r>
              <a:rPr lang="en-US" sz="5000"/>
              <a:t>Learning about Git and GitHub.</a:t>
            </a:r>
          </a:p>
        </p:txBody>
      </p:sp>
      <p:pic>
        <p:nvPicPr>
          <p:cNvPr id="7" name="Picture 6" descr="Shape&#10;&#10;Description automatically generated with medium confidence">
            <a:extLst>
              <a:ext uri="{FF2B5EF4-FFF2-40B4-BE49-F238E27FC236}">
                <a16:creationId xmlns:a16="http://schemas.microsoft.com/office/drawing/2014/main" id="{2BB8EFB7-1B43-9349-A394-FA544EF09B9B}"/>
              </a:ext>
            </a:extLst>
          </p:cNvPr>
          <p:cNvPicPr>
            <a:picLocks noChangeAspect="1"/>
          </p:cNvPicPr>
          <p:nvPr/>
        </p:nvPicPr>
        <p:blipFill>
          <a:blip r:embed="rId2"/>
          <a:stretch>
            <a:fillRect/>
          </a:stretch>
        </p:blipFill>
        <p:spPr>
          <a:xfrm>
            <a:off x="7239001" y="393229"/>
            <a:ext cx="4416894" cy="2484501"/>
          </a:xfrm>
          <a:prstGeom prst="rect">
            <a:avLst/>
          </a:prstGeom>
        </p:spPr>
      </p:pic>
      <p:pic>
        <p:nvPicPr>
          <p:cNvPr id="5" name="Picture 4" descr="Logo, icon&#10;&#10;Description automatically generated">
            <a:extLst>
              <a:ext uri="{FF2B5EF4-FFF2-40B4-BE49-F238E27FC236}">
                <a16:creationId xmlns:a16="http://schemas.microsoft.com/office/drawing/2014/main" id="{EEDE9194-6E9E-B643-A109-02B6DEB57F5D}"/>
              </a:ext>
            </a:extLst>
          </p:cNvPr>
          <p:cNvPicPr>
            <a:picLocks noChangeAspect="1"/>
          </p:cNvPicPr>
          <p:nvPr/>
        </p:nvPicPr>
        <p:blipFill>
          <a:blip r:embed="rId3"/>
          <a:stretch>
            <a:fillRect/>
          </a:stretch>
        </p:blipFill>
        <p:spPr>
          <a:xfrm>
            <a:off x="5953781" y="3538811"/>
            <a:ext cx="5702113" cy="2381102"/>
          </a:xfrm>
          <a:prstGeom prst="rect">
            <a:avLst/>
          </a:prstGeom>
        </p:spPr>
      </p:pic>
    </p:spTree>
    <p:extLst>
      <p:ext uri="{BB962C8B-B14F-4D97-AF65-F5344CB8AC3E}">
        <p14:creationId xmlns:p14="http://schemas.microsoft.com/office/powerpoint/2010/main" val="26483519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7E5DFD31-5FAC-AD4A-AD9A-CF0762C91DF9}"/>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What exactly GIT is ?</a:t>
            </a:r>
          </a:p>
        </p:txBody>
      </p:sp>
      <p:graphicFrame>
        <p:nvGraphicFramePr>
          <p:cNvPr id="34" name="Content Placeholder 2">
            <a:extLst>
              <a:ext uri="{FF2B5EF4-FFF2-40B4-BE49-F238E27FC236}">
                <a16:creationId xmlns:a16="http://schemas.microsoft.com/office/drawing/2014/main" id="{07830363-EB3D-4E21-848A-AE31E74A7958}"/>
              </a:ext>
            </a:extLst>
          </p:cNvPr>
          <p:cNvGraphicFramePr>
            <a:graphicFrameLocks noGrp="1"/>
          </p:cNvGraphicFramePr>
          <p:nvPr>
            <p:ph idx="1"/>
            <p:extLst>
              <p:ext uri="{D42A27DB-BD31-4B8C-83A1-F6EECF244321}">
                <p14:modId xmlns:p14="http://schemas.microsoft.com/office/powerpoint/2010/main" val="324456835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119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841D-BB83-344D-BDCE-D728921F430A}"/>
              </a:ext>
            </a:extLst>
          </p:cNvPr>
          <p:cNvSpPr>
            <a:spLocks noGrp="1"/>
          </p:cNvSpPr>
          <p:nvPr>
            <p:ph type="title"/>
          </p:nvPr>
        </p:nvSpPr>
        <p:spPr/>
        <p:txBody>
          <a:bodyPr/>
          <a:lstStyle/>
          <a:p>
            <a:r>
              <a:rPr lang="en-US" b="1" dirty="0"/>
              <a:t>GIT Installation:</a:t>
            </a:r>
          </a:p>
        </p:txBody>
      </p:sp>
      <p:sp>
        <p:nvSpPr>
          <p:cNvPr id="3" name="Content Placeholder 2">
            <a:extLst>
              <a:ext uri="{FF2B5EF4-FFF2-40B4-BE49-F238E27FC236}">
                <a16:creationId xmlns:a16="http://schemas.microsoft.com/office/drawing/2014/main" id="{00156B62-0ADC-4F42-821D-E4FD1DCC09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9253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6A52C-22EE-4C44-AEB7-E405C417F2C1}"/>
              </a:ext>
            </a:extLst>
          </p:cNvPr>
          <p:cNvSpPr>
            <a:spLocks noGrp="1"/>
          </p:cNvSpPr>
          <p:nvPr>
            <p:ph type="title"/>
          </p:nvPr>
        </p:nvSpPr>
        <p:spPr>
          <a:xfrm>
            <a:off x="838200" y="179997"/>
            <a:ext cx="10515600" cy="2146668"/>
          </a:xfrm>
        </p:spPr>
        <p:txBody>
          <a:bodyPr>
            <a:normAutofit/>
          </a:bodyPr>
          <a:lstStyle/>
          <a:p>
            <a:r>
              <a:rPr lang="en-US" sz="2600" b="1" dirty="0"/>
              <a:t>GIT </a:t>
            </a:r>
            <a:r>
              <a:rPr lang="en-US" sz="2600" dirty="0"/>
              <a:t>can operate using both the GUI app and the Command Line, but command line offers us more flexibility and accessibility to access the functions. GIT works on UNIX based system hence it commands are similar to that of UNIX/Linux/MacOS. For windows git provide a </a:t>
            </a:r>
            <a:r>
              <a:rPr lang="en-US" sz="2600" b="1" dirty="0"/>
              <a:t>“Git Bash” </a:t>
            </a:r>
            <a:r>
              <a:rPr lang="en-US" sz="2600" dirty="0"/>
              <a:t>where you can write these commands. </a:t>
            </a:r>
          </a:p>
        </p:txBody>
      </p:sp>
      <p:graphicFrame>
        <p:nvGraphicFramePr>
          <p:cNvPr id="5" name="Content Placeholder 2">
            <a:extLst>
              <a:ext uri="{FF2B5EF4-FFF2-40B4-BE49-F238E27FC236}">
                <a16:creationId xmlns:a16="http://schemas.microsoft.com/office/drawing/2014/main" id="{6A03391B-822D-4979-9519-CB4890D9705B}"/>
              </a:ext>
            </a:extLst>
          </p:cNvPr>
          <p:cNvGraphicFramePr>
            <a:graphicFrameLocks noGrp="1"/>
          </p:cNvGraphicFramePr>
          <p:nvPr>
            <p:ph idx="1"/>
            <p:extLst>
              <p:ext uri="{D42A27DB-BD31-4B8C-83A1-F6EECF244321}">
                <p14:modId xmlns:p14="http://schemas.microsoft.com/office/powerpoint/2010/main" val="2515537078"/>
              </p:ext>
            </p:extLst>
          </p:nvPr>
        </p:nvGraphicFramePr>
        <p:xfrm>
          <a:off x="838200" y="232666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267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924F-FA44-F141-BCD7-40261F80BCC0}"/>
              </a:ext>
            </a:extLst>
          </p:cNvPr>
          <p:cNvSpPr>
            <a:spLocks noGrp="1"/>
          </p:cNvSpPr>
          <p:nvPr>
            <p:ph type="title"/>
          </p:nvPr>
        </p:nvSpPr>
        <p:spPr/>
        <p:txBody>
          <a:bodyPr/>
          <a:lstStyle/>
          <a:p>
            <a:r>
              <a:rPr lang="en-US" dirty="0"/>
              <a:t>Concept of Staging in Git:</a:t>
            </a:r>
          </a:p>
        </p:txBody>
      </p:sp>
      <p:sp>
        <p:nvSpPr>
          <p:cNvPr id="7" name="Content Placeholder 6">
            <a:extLst>
              <a:ext uri="{FF2B5EF4-FFF2-40B4-BE49-F238E27FC236}">
                <a16:creationId xmlns:a16="http://schemas.microsoft.com/office/drawing/2014/main" id="{0447510D-0D00-FF4A-AFDB-F4D2222A7C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7080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Arc 4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4" descr="Graphical user interface&#10;&#10;Description automatically generated with medium confidence">
            <a:extLst>
              <a:ext uri="{FF2B5EF4-FFF2-40B4-BE49-F238E27FC236}">
                <a16:creationId xmlns:a16="http://schemas.microsoft.com/office/drawing/2014/main" id="{5298AB15-A667-2F40-A370-1A2BFB033B88}"/>
              </a:ext>
            </a:extLst>
          </p:cNvPr>
          <p:cNvPicPr>
            <a:picLocks noChangeAspect="1"/>
          </p:cNvPicPr>
          <p:nvPr/>
        </p:nvPicPr>
        <p:blipFill>
          <a:blip r:embed="rId2"/>
          <a:stretch>
            <a:fillRect/>
          </a:stretch>
        </p:blipFill>
        <p:spPr>
          <a:xfrm>
            <a:off x="703182" y="1892999"/>
            <a:ext cx="4777381" cy="290225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99614DED-5C05-EA4E-9EA5-4B1FBE0E6A0F}"/>
              </a:ext>
            </a:extLst>
          </p:cNvPr>
          <p:cNvSpPr>
            <a:spLocks noGrp="1"/>
          </p:cNvSpPr>
          <p:nvPr>
            <p:ph idx="1"/>
          </p:nvPr>
        </p:nvSpPr>
        <p:spPr>
          <a:xfrm>
            <a:off x="5688416" y="754909"/>
            <a:ext cx="5569688" cy="5773479"/>
          </a:xfrm>
        </p:spPr>
        <p:txBody>
          <a:bodyPr>
            <a:noAutofit/>
          </a:bodyPr>
          <a:lstStyle/>
          <a:p>
            <a:r>
              <a:rPr lang="en-US" sz="2200" b="1" dirty="0">
                <a:solidFill>
                  <a:srgbClr val="00B050"/>
                </a:solidFill>
              </a:rPr>
              <a:t>“git init” </a:t>
            </a:r>
            <a:r>
              <a:rPr lang="en-US" sz="2200" dirty="0"/>
              <a:t>– This command is used to initialize a local git repository inside a folder on your system.</a:t>
            </a:r>
          </a:p>
          <a:p>
            <a:r>
              <a:rPr lang="en-US" sz="2200" b="1" dirty="0">
                <a:solidFill>
                  <a:srgbClr val="00B050"/>
                </a:solidFill>
              </a:rPr>
              <a:t>“git status” </a:t>
            </a:r>
            <a:r>
              <a:rPr lang="en-US" sz="2200" dirty="0"/>
              <a:t>– This command is used to check whether a file in your local repository folder is being tracked by the GIT or not.</a:t>
            </a:r>
          </a:p>
          <a:p>
            <a:r>
              <a:rPr lang="en-US" sz="2200" b="1" dirty="0">
                <a:solidFill>
                  <a:srgbClr val="00B050"/>
                </a:solidFill>
              </a:rPr>
              <a:t>“git add &lt;filename&gt;” </a:t>
            </a:r>
            <a:r>
              <a:rPr lang="en-US" sz="2200" dirty="0"/>
              <a:t>– This command is used to tell the GIT, that it needs to track that file and hence this file gets stagged and now is been monitored by GIT. </a:t>
            </a:r>
          </a:p>
          <a:p>
            <a:r>
              <a:rPr lang="en-US" sz="2200" b="1" dirty="0">
                <a:solidFill>
                  <a:srgbClr val="00B050"/>
                </a:solidFill>
              </a:rPr>
              <a:t>“git add .” </a:t>
            </a:r>
            <a:r>
              <a:rPr lang="en-US" sz="2200" dirty="0"/>
              <a:t>– This command is used to stage all the files in the folder in order to be tracked by GIT. </a:t>
            </a:r>
          </a:p>
          <a:p>
            <a:r>
              <a:rPr lang="en-US" sz="2200" b="1" dirty="0">
                <a:solidFill>
                  <a:srgbClr val="00B050"/>
                </a:solidFill>
              </a:rPr>
              <a:t>“git commit –m </a:t>
            </a:r>
            <a:r>
              <a:rPr lang="en-US" sz="2200" b="1" dirty="0"/>
              <a:t>“</a:t>
            </a:r>
            <a:r>
              <a:rPr lang="en-US" sz="2200" b="1" dirty="0">
                <a:solidFill>
                  <a:srgbClr val="C00000"/>
                </a:solidFill>
              </a:rPr>
              <a:t>Your Message</a:t>
            </a:r>
            <a:r>
              <a:rPr lang="en-US" sz="2200" b="1" dirty="0"/>
              <a:t>” </a:t>
            </a:r>
            <a:r>
              <a:rPr lang="en-US" sz="2200" b="1" dirty="0">
                <a:solidFill>
                  <a:srgbClr val="00B050"/>
                </a:solidFill>
              </a:rPr>
              <a:t>”</a:t>
            </a:r>
            <a:r>
              <a:rPr lang="en-US" sz="2200" b="1" dirty="0"/>
              <a:t>:  </a:t>
            </a:r>
            <a:r>
              <a:rPr lang="en-US" sz="2200" dirty="0"/>
              <a:t>This command is used to make a commit in your local git repository. </a:t>
            </a:r>
          </a:p>
        </p:txBody>
      </p:sp>
    </p:spTree>
    <p:extLst>
      <p:ext uri="{BB962C8B-B14F-4D97-AF65-F5344CB8AC3E}">
        <p14:creationId xmlns:p14="http://schemas.microsoft.com/office/powerpoint/2010/main" val="15381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1A7A-EE02-C841-8567-1A30BB7DFD15}"/>
              </a:ext>
            </a:extLst>
          </p:cNvPr>
          <p:cNvSpPr>
            <a:spLocks noGrp="1"/>
          </p:cNvSpPr>
          <p:nvPr>
            <p:ph type="title"/>
          </p:nvPr>
        </p:nvSpPr>
        <p:spPr/>
        <p:txBody>
          <a:bodyPr>
            <a:normAutofit/>
          </a:bodyPr>
          <a:lstStyle/>
          <a:p>
            <a:r>
              <a:rPr lang="en-US" b="1" dirty="0"/>
              <a:t>What exactly a commit is?</a:t>
            </a:r>
          </a:p>
        </p:txBody>
      </p:sp>
      <p:sp>
        <p:nvSpPr>
          <p:cNvPr id="3" name="Content Placeholder 2">
            <a:extLst>
              <a:ext uri="{FF2B5EF4-FFF2-40B4-BE49-F238E27FC236}">
                <a16:creationId xmlns:a16="http://schemas.microsoft.com/office/drawing/2014/main" id="{D2CCD376-EE66-1845-B2FE-0E691B117E1D}"/>
              </a:ext>
            </a:extLst>
          </p:cNvPr>
          <p:cNvSpPr>
            <a:spLocks noGrp="1"/>
          </p:cNvSpPr>
          <p:nvPr>
            <p:ph idx="1"/>
          </p:nvPr>
        </p:nvSpPr>
        <p:spPr/>
        <p:txBody>
          <a:bodyPr/>
          <a:lstStyle/>
          <a:p>
            <a:r>
              <a:rPr lang="en-IN" dirty="0"/>
              <a:t>The git commit command </a:t>
            </a:r>
            <a:r>
              <a:rPr lang="en-IN" b="1" dirty="0"/>
              <a:t>captures a snapshot of the project's currently staged changes</a:t>
            </a:r>
            <a:r>
              <a:rPr lang="en-IN" dirty="0"/>
              <a:t>. </a:t>
            </a:r>
          </a:p>
          <a:p>
            <a:r>
              <a:rPr lang="en-IN" dirty="0"/>
              <a:t>Committed snapshots can be thought of as “safe” versions of a project—Git will never change them unless you explicitly ask it to.</a:t>
            </a:r>
          </a:p>
          <a:p>
            <a:r>
              <a:rPr lang="en-IN" dirty="0"/>
              <a:t>Using this commit feature one can restore the changes the made to file and get the previous versions of their files.</a:t>
            </a:r>
            <a:endParaRPr lang="en-US" dirty="0"/>
          </a:p>
        </p:txBody>
      </p:sp>
    </p:spTree>
    <p:extLst>
      <p:ext uri="{BB962C8B-B14F-4D97-AF65-F5344CB8AC3E}">
        <p14:creationId xmlns:p14="http://schemas.microsoft.com/office/powerpoint/2010/main" val="416699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2A17-0C4D-5F4B-86A8-2C940943FE50}"/>
              </a:ext>
            </a:extLst>
          </p:cNvPr>
          <p:cNvSpPr>
            <a:spLocks noGrp="1"/>
          </p:cNvSpPr>
          <p:nvPr>
            <p:ph type="title"/>
          </p:nvPr>
        </p:nvSpPr>
        <p:spPr/>
        <p:txBody>
          <a:bodyPr/>
          <a:lstStyle/>
          <a:p>
            <a:r>
              <a:rPr lang="en-US" dirty="0"/>
              <a:t>Branches in GitHub</a:t>
            </a:r>
          </a:p>
        </p:txBody>
      </p:sp>
      <p:sp>
        <p:nvSpPr>
          <p:cNvPr id="3" name="Content Placeholder 2">
            <a:extLst>
              <a:ext uri="{FF2B5EF4-FFF2-40B4-BE49-F238E27FC236}">
                <a16:creationId xmlns:a16="http://schemas.microsoft.com/office/drawing/2014/main" id="{23310D39-66BB-F74D-B7B1-FCB5A9CFDF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4123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471</Words>
  <Application>Microsoft Macintosh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Learning about Git and GitHub.</vt:lpstr>
      <vt:lpstr>What exactly GIT is ?</vt:lpstr>
      <vt:lpstr>GIT Installation:</vt:lpstr>
      <vt:lpstr>GIT can operate using both the GUI app and the Command Line, but command line offers us more flexibility and accessibility to access the functions. GIT works on UNIX based system hence it commands are similar to that of UNIX/Linux/MacOS. For windows git provide a “Git Bash” where you can write these commands. </vt:lpstr>
      <vt:lpstr>Concept of Staging in Git:</vt:lpstr>
      <vt:lpstr>PowerPoint Presentation</vt:lpstr>
      <vt:lpstr>What exactly a commit is?</vt:lpstr>
      <vt:lpstr>Branches in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about Git and GitHub.</dc:title>
  <dc:creator>7661</dc:creator>
  <cp:lastModifiedBy>7661</cp:lastModifiedBy>
  <cp:revision>11</cp:revision>
  <dcterms:created xsi:type="dcterms:W3CDTF">2022-03-09T04:37:08Z</dcterms:created>
  <dcterms:modified xsi:type="dcterms:W3CDTF">2022-03-09T08:46:17Z</dcterms:modified>
</cp:coreProperties>
</file>