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2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2017/7/5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2017/7/5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鈴木 康祐</dc:creator>
  <cp:lastModifiedBy>鈴木</cp:lastModifiedBy>
  <cp:revision>7</cp:revision>
  <dcterms:created xsi:type="dcterms:W3CDTF">2017-07-04T03:50:03Z</dcterms:created>
  <dcterms:modified xsi:type="dcterms:W3CDTF">2017-07-05T01:46:59Z</dcterms:modified>
</cp:coreProperties>
</file>