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39"/>
  </p:notesMasterIdLst>
  <p:handoutMasterIdLst>
    <p:handoutMasterId r:id="rId40"/>
  </p:handoutMasterIdLst>
  <p:sldIdLst>
    <p:sldId id="347" r:id="rId2"/>
    <p:sldId id="373" r:id="rId3"/>
    <p:sldId id="412" r:id="rId4"/>
    <p:sldId id="403" r:id="rId5"/>
    <p:sldId id="405" r:id="rId6"/>
    <p:sldId id="429" r:id="rId7"/>
    <p:sldId id="415" r:id="rId8"/>
    <p:sldId id="416" r:id="rId9"/>
    <p:sldId id="375" r:id="rId10"/>
    <p:sldId id="408" r:id="rId11"/>
    <p:sldId id="424" r:id="rId12"/>
    <p:sldId id="425" r:id="rId13"/>
    <p:sldId id="379" r:id="rId14"/>
    <p:sldId id="404" r:id="rId15"/>
    <p:sldId id="382" r:id="rId16"/>
    <p:sldId id="384" r:id="rId17"/>
    <p:sldId id="385" r:id="rId18"/>
    <p:sldId id="386" r:id="rId19"/>
    <p:sldId id="387" r:id="rId20"/>
    <p:sldId id="388" r:id="rId21"/>
    <p:sldId id="426" r:id="rId22"/>
    <p:sldId id="390" r:id="rId23"/>
    <p:sldId id="391" r:id="rId24"/>
    <p:sldId id="393" r:id="rId25"/>
    <p:sldId id="427" r:id="rId26"/>
    <p:sldId id="428" r:id="rId27"/>
    <p:sldId id="394" r:id="rId28"/>
    <p:sldId id="417" r:id="rId29"/>
    <p:sldId id="395" r:id="rId30"/>
    <p:sldId id="418" r:id="rId31"/>
    <p:sldId id="419" r:id="rId32"/>
    <p:sldId id="422" r:id="rId33"/>
    <p:sldId id="420" r:id="rId34"/>
    <p:sldId id="423" r:id="rId35"/>
    <p:sldId id="401" r:id="rId36"/>
    <p:sldId id="409" r:id="rId37"/>
    <p:sldId id="369" r:id="rId38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000CC"/>
    <a:srgbClr val="C00000"/>
    <a:srgbClr val="000099"/>
    <a:srgbClr val="6699FF"/>
    <a:srgbClr val="FFCCFF"/>
    <a:srgbClr val="CC66FF"/>
    <a:srgbClr val="66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0519" autoAdjust="0"/>
  </p:normalViewPr>
  <p:slideViewPr>
    <p:cSldViewPr>
      <p:cViewPr varScale="1">
        <p:scale>
          <a:sx n="80" d="100"/>
          <a:sy n="80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380;&#24198;&#36229;\Dropbox\ISI2013\data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380;&#24198;&#36229;\Dropbox\ISI2013\data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380;&#24198;&#36229;\Dropbox\ISI2013\te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380;&#24198;&#36229;\Dropbox\ISI2013\tes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380;&#24198;&#36229;\Dropbox\ISI2013\data\&#23454;&#39564;&#34917;&#20805;&#32472;&#2227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3380;&#24198;&#36229;\Dropbox\ISI2013\data\&#23454;&#39564;&#34917;&#20805;&#32472;&#22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Precision@5, R=5</a:t>
            </a:r>
            <a:endParaRPr lang="zh-CN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'Additional features R=5'!$A$2</c:f>
              <c:strCache>
                <c:ptCount val="1"/>
                <c:pt idx="0">
                  <c:v>With additional features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'Additional features R=5'!$B$1:$DI$1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'Additional features R=5'!$B$2:$DI$2</c:f>
              <c:numCache>
                <c:formatCode>General</c:formatCode>
                <c:ptCount val="112"/>
                <c:pt idx="0">
                  <c:v>0.92</c:v>
                </c:pt>
                <c:pt idx="1">
                  <c:v>0.92</c:v>
                </c:pt>
                <c:pt idx="2">
                  <c:v>0.88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0.8</c:v>
                </c:pt>
                <c:pt idx="7">
                  <c:v>0.76</c:v>
                </c:pt>
                <c:pt idx="8">
                  <c:v>0.76</c:v>
                </c:pt>
                <c:pt idx="9">
                  <c:v>0.76</c:v>
                </c:pt>
                <c:pt idx="10">
                  <c:v>0.76</c:v>
                </c:pt>
                <c:pt idx="11">
                  <c:v>0.72</c:v>
                </c:pt>
                <c:pt idx="12">
                  <c:v>0.72</c:v>
                </c:pt>
                <c:pt idx="13">
                  <c:v>0.72</c:v>
                </c:pt>
                <c:pt idx="14">
                  <c:v>0.72</c:v>
                </c:pt>
                <c:pt idx="15">
                  <c:v>0.72</c:v>
                </c:pt>
                <c:pt idx="16">
                  <c:v>0.68</c:v>
                </c:pt>
                <c:pt idx="17">
                  <c:v>0.68</c:v>
                </c:pt>
                <c:pt idx="18">
                  <c:v>0.64</c:v>
                </c:pt>
                <c:pt idx="19">
                  <c:v>0.64</c:v>
                </c:pt>
                <c:pt idx="20">
                  <c:v>0.64</c:v>
                </c:pt>
                <c:pt idx="21">
                  <c:v>0.64</c:v>
                </c:pt>
                <c:pt idx="22">
                  <c:v>0.6</c:v>
                </c:pt>
                <c:pt idx="23">
                  <c:v>0.6</c:v>
                </c:pt>
                <c:pt idx="24">
                  <c:v>0.6</c:v>
                </c:pt>
                <c:pt idx="25">
                  <c:v>0.6</c:v>
                </c:pt>
                <c:pt idx="26">
                  <c:v>0.6</c:v>
                </c:pt>
                <c:pt idx="27">
                  <c:v>0.6</c:v>
                </c:pt>
                <c:pt idx="28">
                  <c:v>0.6</c:v>
                </c:pt>
                <c:pt idx="29">
                  <c:v>0.6</c:v>
                </c:pt>
                <c:pt idx="30">
                  <c:v>0.6</c:v>
                </c:pt>
                <c:pt idx="31">
                  <c:v>0.6</c:v>
                </c:pt>
                <c:pt idx="32">
                  <c:v>0.6</c:v>
                </c:pt>
                <c:pt idx="33">
                  <c:v>0.56000000000000005</c:v>
                </c:pt>
                <c:pt idx="34">
                  <c:v>0.56000000000000005</c:v>
                </c:pt>
                <c:pt idx="35">
                  <c:v>0.56000000000000005</c:v>
                </c:pt>
                <c:pt idx="36">
                  <c:v>0.56000000000000005</c:v>
                </c:pt>
                <c:pt idx="37">
                  <c:v>0.56000000000000005</c:v>
                </c:pt>
                <c:pt idx="38">
                  <c:v>0.56000000000000005</c:v>
                </c:pt>
                <c:pt idx="39">
                  <c:v>0.56000000000000005</c:v>
                </c:pt>
                <c:pt idx="40">
                  <c:v>0.56000000000000005</c:v>
                </c:pt>
                <c:pt idx="41">
                  <c:v>0.56000000000000005</c:v>
                </c:pt>
                <c:pt idx="42">
                  <c:v>0.52</c:v>
                </c:pt>
                <c:pt idx="43">
                  <c:v>0.52</c:v>
                </c:pt>
                <c:pt idx="44">
                  <c:v>0.52</c:v>
                </c:pt>
                <c:pt idx="45">
                  <c:v>0.52</c:v>
                </c:pt>
                <c:pt idx="46">
                  <c:v>0.52</c:v>
                </c:pt>
                <c:pt idx="47">
                  <c:v>0.52</c:v>
                </c:pt>
                <c:pt idx="48">
                  <c:v>0.52</c:v>
                </c:pt>
                <c:pt idx="49">
                  <c:v>0.52</c:v>
                </c:pt>
                <c:pt idx="50">
                  <c:v>0.52</c:v>
                </c:pt>
                <c:pt idx="51">
                  <c:v>0.52</c:v>
                </c:pt>
                <c:pt idx="52">
                  <c:v>0.48</c:v>
                </c:pt>
                <c:pt idx="53">
                  <c:v>0.48</c:v>
                </c:pt>
                <c:pt idx="54">
                  <c:v>0.48</c:v>
                </c:pt>
                <c:pt idx="55">
                  <c:v>0.48</c:v>
                </c:pt>
                <c:pt idx="56">
                  <c:v>0.48</c:v>
                </c:pt>
                <c:pt idx="57">
                  <c:v>0.48</c:v>
                </c:pt>
                <c:pt idx="58">
                  <c:v>0.48</c:v>
                </c:pt>
                <c:pt idx="59">
                  <c:v>0.48</c:v>
                </c:pt>
                <c:pt idx="60">
                  <c:v>0.44</c:v>
                </c:pt>
                <c:pt idx="61">
                  <c:v>0.44</c:v>
                </c:pt>
                <c:pt idx="62">
                  <c:v>0.44</c:v>
                </c:pt>
                <c:pt idx="63">
                  <c:v>0.44</c:v>
                </c:pt>
                <c:pt idx="64">
                  <c:v>0.44</c:v>
                </c:pt>
                <c:pt idx="65">
                  <c:v>0.44</c:v>
                </c:pt>
                <c:pt idx="66">
                  <c:v>0.44</c:v>
                </c:pt>
                <c:pt idx="67">
                  <c:v>0.44</c:v>
                </c:pt>
                <c:pt idx="68">
                  <c:v>0.4</c:v>
                </c:pt>
                <c:pt idx="69">
                  <c:v>0.4</c:v>
                </c:pt>
                <c:pt idx="70">
                  <c:v>0.4</c:v>
                </c:pt>
                <c:pt idx="71">
                  <c:v>0.4</c:v>
                </c:pt>
                <c:pt idx="72">
                  <c:v>0.4</c:v>
                </c:pt>
                <c:pt idx="73">
                  <c:v>0.4</c:v>
                </c:pt>
                <c:pt idx="74">
                  <c:v>0.4</c:v>
                </c:pt>
                <c:pt idx="75">
                  <c:v>0.4</c:v>
                </c:pt>
                <c:pt idx="76">
                  <c:v>0.4</c:v>
                </c:pt>
                <c:pt idx="77">
                  <c:v>0.4</c:v>
                </c:pt>
                <c:pt idx="78">
                  <c:v>0.4</c:v>
                </c:pt>
                <c:pt idx="79">
                  <c:v>0.4</c:v>
                </c:pt>
                <c:pt idx="80">
                  <c:v>0.36</c:v>
                </c:pt>
                <c:pt idx="81">
                  <c:v>0.36</c:v>
                </c:pt>
                <c:pt idx="82">
                  <c:v>0.36</c:v>
                </c:pt>
                <c:pt idx="83">
                  <c:v>0.36</c:v>
                </c:pt>
                <c:pt idx="84">
                  <c:v>0.36</c:v>
                </c:pt>
                <c:pt idx="85">
                  <c:v>0.32</c:v>
                </c:pt>
                <c:pt idx="86">
                  <c:v>0.32</c:v>
                </c:pt>
                <c:pt idx="87">
                  <c:v>0.32</c:v>
                </c:pt>
                <c:pt idx="88">
                  <c:v>0.32</c:v>
                </c:pt>
                <c:pt idx="89">
                  <c:v>0.32</c:v>
                </c:pt>
                <c:pt idx="90">
                  <c:v>0.32</c:v>
                </c:pt>
                <c:pt idx="91">
                  <c:v>0.28000000000000003</c:v>
                </c:pt>
                <c:pt idx="92">
                  <c:v>0.28000000000000003</c:v>
                </c:pt>
                <c:pt idx="93">
                  <c:v>0.28000000000000003</c:v>
                </c:pt>
                <c:pt idx="94">
                  <c:v>0.28000000000000003</c:v>
                </c:pt>
                <c:pt idx="95">
                  <c:v>0.28000000000000003</c:v>
                </c:pt>
                <c:pt idx="96">
                  <c:v>0.28000000000000003</c:v>
                </c:pt>
                <c:pt idx="97">
                  <c:v>0.24</c:v>
                </c:pt>
                <c:pt idx="98">
                  <c:v>0.24</c:v>
                </c:pt>
                <c:pt idx="99">
                  <c:v>0.2</c:v>
                </c:pt>
                <c:pt idx="100">
                  <c:v>0.2</c:v>
                </c:pt>
                <c:pt idx="101">
                  <c:v>0.2</c:v>
                </c:pt>
                <c:pt idx="102">
                  <c:v>0.2</c:v>
                </c:pt>
                <c:pt idx="103">
                  <c:v>0.2</c:v>
                </c:pt>
                <c:pt idx="104">
                  <c:v>0.2</c:v>
                </c:pt>
                <c:pt idx="105">
                  <c:v>0.16</c:v>
                </c:pt>
                <c:pt idx="106">
                  <c:v>0.16</c:v>
                </c:pt>
                <c:pt idx="107">
                  <c:v>0.12</c:v>
                </c:pt>
                <c:pt idx="108">
                  <c:v>0.04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'Additional features R=5'!$A$3</c:f>
              <c:strCache>
                <c:ptCount val="1"/>
                <c:pt idx="0">
                  <c:v>Without additional features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'Additional features R=5'!$B$1:$DI$1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'Additional features R=5'!$B$3:$DI$3</c:f>
              <c:numCache>
                <c:formatCode>General</c:formatCode>
                <c:ptCount val="1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0.96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  <c:pt idx="10">
                  <c:v>0.88</c:v>
                </c:pt>
                <c:pt idx="11">
                  <c:v>0.88</c:v>
                </c:pt>
                <c:pt idx="12">
                  <c:v>0.84</c:v>
                </c:pt>
                <c:pt idx="13">
                  <c:v>0.84</c:v>
                </c:pt>
                <c:pt idx="14">
                  <c:v>0.84</c:v>
                </c:pt>
                <c:pt idx="15">
                  <c:v>0.84</c:v>
                </c:pt>
                <c:pt idx="16">
                  <c:v>0.76</c:v>
                </c:pt>
                <c:pt idx="17">
                  <c:v>0.76</c:v>
                </c:pt>
                <c:pt idx="18">
                  <c:v>0.76</c:v>
                </c:pt>
                <c:pt idx="19">
                  <c:v>0.72</c:v>
                </c:pt>
                <c:pt idx="20">
                  <c:v>0.72</c:v>
                </c:pt>
                <c:pt idx="21">
                  <c:v>0.72</c:v>
                </c:pt>
                <c:pt idx="22">
                  <c:v>0.68</c:v>
                </c:pt>
                <c:pt idx="23">
                  <c:v>0.68</c:v>
                </c:pt>
                <c:pt idx="24">
                  <c:v>0.64</c:v>
                </c:pt>
                <c:pt idx="25">
                  <c:v>0.6</c:v>
                </c:pt>
                <c:pt idx="26">
                  <c:v>0.6</c:v>
                </c:pt>
                <c:pt idx="27">
                  <c:v>0.56000000000000005</c:v>
                </c:pt>
                <c:pt idx="28">
                  <c:v>0.56000000000000005</c:v>
                </c:pt>
                <c:pt idx="29">
                  <c:v>0.52</c:v>
                </c:pt>
                <c:pt idx="30">
                  <c:v>0.52</c:v>
                </c:pt>
                <c:pt idx="31">
                  <c:v>0.52</c:v>
                </c:pt>
                <c:pt idx="32">
                  <c:v>0.52</c:v>
                </c:pt>
                <c:pt idx="33">
                  <c:v>0.52</c:v>
                </c:pt>
                <c:pt idx="34">
                  <c:v>0.52</c:v>
                </c:pt>
                <c:pt idx="35">
                  <c:v>0.48</c:v>
                </c:pt>
                <c:pt idx="36">
                  <c:v>0.48</c:v>
                </c:pt>
                <c:pt idx="37">
                  <c:v>0.48</c:v>
                </c:pt>
                <c:pt idx="38">
                  <c:v>0.48</c:v>
                </c:pt>
                <c:pt idx="39">
                  <c:v>0.44</c:v>
                </c:pt>
                <c:pt idx="40">
                  <c:v>0.4</c:v>
                </c:pt>
                <c:pt idx="41">
                  <c:v>0.4</c:v>
                </c:pt>
                <c:pt idx="42">
                  <c:v>0.4</c:v>
                </c:pt>
                <c:pt idx="43">
                  <c:v>0.4</c:v>
                </c:pt>
                <c:pt idx="44">
                  <c:v>0.4</c:v>
                </c:pt>
                <c:pt idx="45">
                  <c:v>0.4</c:v>
                </c:pt>
                <c:pt idx="46">
                  <c:v>0.4</c:v>
                </c:pt>
                <c:pt idx="47">
                  <c:v>0.36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0.36</c:v>
                </c:pt>
                <c:pt idx="52">
                  <c:v>0.36</c:v>
                </c:pt>
                <c:pt idx="53">
                  <c:v>0.36</c:v>
                </c:pt>
                <c:pt idx="54">
                  <c:v>0.32</c:v>
                </c:pt>
                <c:pt idx="55">
                  <c:v>0.32</c:v>
                </c:pt>
                <c:pt idx="56">
                  <c:v>0.32</c:v>
                </c:pt>
                <c:pt idx="57">
                  <c:v>0.32</c:v>
                </c:pt>
                <c:pt idx="58">
                  <c:v>0.32</c:v>
                </c:pt>
                <c:pt idx="59">
                  <c:v>0.32</c:v>
                </c:pt>
                <c:pt idx="60">
                  <c:v>0.32</c:v>
                </c:pt>
                <c:pt idx="61">
                  <c:v>0.32</c:v>
                </c:pt>
                <c:pt idx="62">
                  <c:v>0.28000000000000003</c:v>
                </c:pt>
                <c:pt idx="63">
                  <c:v>0.28000000000000003</c:v>
                </c:pt>
                <c:pt idx="64">
                  <c:v>0.28000000000000003</c:v>
                </c:pt>
                <c:pt idx="65">
                  <c:v>0.28000000000000003</c:v>
                </c:pt>
                <c:pt idx="66">
                  <c:v>0.28000000000000003</c:v>
                </c:pt>
                <c:pt idx="67">
                  <c:v>0.28000000000000003</c:v>
                </c:pt>
                <c:pt idx="68">
                  <c:v>0.24</c:v>
                </c:pt>
                <c:pt idx="69">
                  <c:v>0.24</c:v>
                </c:pt>
                <c:pt idx="70">
                  <c:v>0.24</c:v>
                </c:pt>
                <c:pt idx="71">
                  <c:v>0.24</c:v>
                </c:pt>
                <c:pt idx="72">
                  <c:v>0.2</c:v>
                </c:pt>
                <c:pt idx="73">
                  <c:v>0.2</c:v>
                </c:pt>
                <c:pt idx="74">
                  <c:v>0.2</c:v>
                </c:pt>
                <c:pt idx="75">
                  <c:v>0.2</c:v>
                </c:pt>
                <c:pt idx="76">
                  <c:v>0.2</c:v>
                </c:pt>
                <c:pt idx="77">
                  <c:v>0.2</c:v>
                </c:pt>
                <c:pt idx="78">
                  <c:v>0.2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0.16</c:v>
                </c:pt>
                <c:pt idx="85">
                  <c:v>0.16</c:v>
                </c:pt>
                <c:pt idx="86">
                  <c:v>0.16</c:v>
                </c:pt>
                <c:pt idx="87">
                  <c:v>0.16</c:v>
                </c:pt>
                <c:pt idx="88">
                  <c:v>0.12</c:v>
                </c:pt>
                <c:pt idx="89">
                  <c:v>0.12</c:v>
                </c:pt>
                <c:pt idx="90">
                  <c:v>0.12</c:v>
                </c:pt>
                <c:pt idx="91">
                  <c:v>0.12</c:v>
                </c:pt>
                <c:pt idx="92">
                  <c:v>0.12</c:v>
                </c:pt>
                <c:pt idx="93">
                  <c:v>0.08</c:v>
                </c:pt>
                <c:pt idx="94">
                  <c:v>0.08</c:v>
                </c:pt>
                <c:pt idx="95">
                  <c:v>0.08</c:v>
                </c:pt>
                <c:pt idx="96">
                  <c:v>0.04</c:v>
                </c:pt>
                <c:pt idx="97">
                  <c:v>0.04</c:v>
                </c:pt>
                <c:pt idx="98">
                  <c:v>0.04</c:v>
                </c:pt>
                <c:pt idx="99">
                  <c:v>0.04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85120"/>
        <c:axId val="81613568"/>
      </c:lineChart>
      <c:catAx>
        <c:axId val="7808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1613568"/>
        <c:crosses val="autoZero"/>
        <c:auto val="1"/>
        <c:lblAlgn val="ctr"/>
        <c:lblOffset val="100"/>
        <c:tickLblSkip val="10"/>
        <c:noMultiLvlLbl val="0"/>
      </c:catAx>
      <c:valAx>
        <c:axId val="81613568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Precision@5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08512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Precision@5, R=10</a:t>
            </a:r>
            <a:endParaRPr lang="zh-CN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'Additional features R=10'!$A$2</c:f>
              <c:strCache>
                <c:ptCount val="1"/>
                <c:pt idx="0">
                  <c:v>With additional features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'Additional features R=10'!$B$1:$DI$1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'Additional features R=10'!$B$2:$DI$2</c:f>
              <c:numCache>
                <c:formatCode>General</c:formatCode>
                <c:ptCount val="112"/>
                <c:pt idx="0">
                  <c:v>0.76</c:v>
                </c:pt>
                <c:pt idx="1">
                  <c:v>0.72</c:v>
                </c:pt>
                <c:pt idx="2">
                  <c:v>0.72</c:v>
                </c:pt>
                <c:pt idx="3">
                  <c:v>0.7</c:v>
                </c:pt>
                <c:pt idx="4">
                  <c:v>0.7</c:v>
                </c:pt>
                <c:pt idx="5">
                  <c:v>0.68</c:v>
                </c:pt>
                <c:pt idx="6">
                  <c:v>0.66</c:v>
                </c:pt>
                <c:pt idx="7">
                  <c:v>0.64</c:v>
                </c:pt>
                <c:pt idx="8">
                  <c:v>0.64</c:v>
                </c:pt>
                <c:pt idx="9">
                  <c:v>0.64</c:v>
                </c:pt>
                <c:pt idx="10">
                  <c:v>0.64</c:v>
                </c:pt>
                <c:pt idx="11">
                  <c:v>0.64</c:v>
                </c:pt>
                <c:pt idx="12">
                  <c:v>0.64</c:v>
                </c:pt>
                <c:pt idx="13">
                  <c:v>0.62</c:v>
                </c:pt>
                <c:pt idx="14">
                  <c:v>0.62</c:v>
                </c:pt>
                <c:pt idx="15">
                  <c:v>0.6</c:v>
                </c:pt>
                <c:pt idx="16">
                  <c:v>0.6</c:v>
                </c:pt>
                <c:pt idx="17">
                  <c:v>0.57999999999999996</c:v>
                </c:pt>
                <c:pt idx="18">
                  <c:v>0.57999999999999996</c:v>
                </c:pt>
                <c:pt idx="19">
                  <c:v>0.57999999999999996</c:v>
                </c:pt>
                <c:pt idx="20">
                  <c:v>0.57999999999999996</c:v>
                </c:pt>
                <c:pt idx="21">
                  <c:v>0.56000000000000005</c:v>
                </c:pt>
                <c:pt idx="22">
                  <c:v>0.56000000000000005</c:v>
                </c:pt>
                <c:pt idx="23">
                  <c:v>0.54</c:v>
                </c:pt>
                <c:pt idx="24">
                  <c:v>0.52</c:v>
                </c:pt>
                <c:pt idx="25">
                  <c:v>0.52</c:v>
                </c:pt>
                <c:pt idx="26">
                  <c:v>0.52</c:v>
                </c:pt>
                <c:pt idx="27">
                  <c:v>0.52</c:v>
                </c:pt>
                <c:pt idx="28">
                  <c:v>0.52</c:v>
                </c:pt>
                <c:pt idx="29">
                  <c:v>0.52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0.48</c:v>
                </c:pt>
                <c:pt idx="34">
                  <c:v>0.48</c:v>
                </c:pt>
                <c:pt idx="35">
                  <c:v>0.48</c:v>
                </c:pt>
                <c:pt idx="36">
                  <c:v>0.48</c:v>
                </c:pt>
                <c:pt idx="37">
                  <c:v>0.48</c:v>
                </c:pt>
                <c:pt idx="38">
                  <c:v>0.46</c:v>
                </c:pt>
                <c:pt idx="39">
                  <c:v>0.46</c:v>
                </c:pt>
                <c:pt idx="40">
                  <c:v>0.46</c:v>
                </c:pt>
                <c:pt idx="41">
                  <c:v>0.46</c:v>
                </c:pt>
                <c:pt idx="42">
                  <c:v>0.46</c:v>
                </c:pt>
                <c:pt idx="43">
                  <c:v>0.44</c:v>
                </c:pt>
                <c:pt idx="44">
                  <c:v>0.44</c:v>
                </c:pt>
                <c:pt idx="45">
                  <c:v>0.44</c:v>
                </c:pt>
                <c:pt idx="46">
                  <c:v>0.44</c:v>
                </c:pt>
                <c:pt idx="47">
                  <c:v>0.44</c:v>
                </c:pt>
                <c:pt idx="48">
                  <c:v>0.44</c:v>
                </c:pt>
                <c:pt idx="49">
                  <c:v>0.42</c:v>
                </c:pt>
                <c:pt idx="50">
                  <c:v>0.42</c:v>
                </c:pt>
                <c:pt idx="51">
                  <c:v>0.4</c:v>
                </c:pt>
                <c:pt idx="52">
                  <c:v>0.4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0.4</c:v>
                </c:pt>
                <c:pt idx="58">
                  <c:v>0.4</c:v>
                </c:pt>
                <c:pt idx="59">
                  <c:v>0.4</c:v>
                </c:pt>
                <c:pt idx="60">
                  <c:v>0.4</c:v>
                </c:pt>
                <c:pt idx="61">
                  <c:v>0.38</c:v>
                </c:pt>
                <c:pt idx="62">
                  <c:v>0.38</c:v>
                </c:pt>
                <c:pt idx="63">
                  <c:v>0.38</c:v>
                </c:pt>
                <c:pt idx="64">
                  <c:v>0.36</c:v>
                </c:pt>
                <c:pt idx="65">
                  <c:v>0.36</c:v>
                </c:pt>
                <c:pt idx="66">
                  <c:v>0.36</c:v>
                </c:pt>
                <c:pt idx="67">
                  <c:v>0.36</c:v>
                </c:pt>
                <c:pt idx="68">
                  <c:v>0.34</c:v>
                </c:pt>
                <c:pt idx="69">
                  <c:v>0.34</c:v>
                </c:pt>
                <c:pt idx="70">
                  <c:v>0.34</c:v>
                </c:pt>
                <c:pt idx="71">
                  <c:v>0.34</c:v>
                </c:pt>
                <c:pt idx="72">
                  <c:v>0.34</c:v>
                </c:pt>
                <c:pt idx="73">
                  <c:v>0.34</c:v>
                </c:pt>
                <c:pt idx="74">
                  <c:v>0.34</c:v>
                </c:pt>
                <c:pt idx="75">
                  <c:v>0.32</c:v>
                </c:pt>
                <c:pt idx="76">
                  <c:v>0.32</c:v>
                </c:pt>
                <c:pt idx="77">
                  <c:v>0.32</c:v>
                </c:pt>
                <c:pt idx="78">
                  <c:v>0.32</c:v>
                </c:pt>
                <c:pt idx="79">
                  <c:v>0.3</c:v>
                </c:pt>
                <c:pt idx="80">
                  <c:v>0.3</c:v>
                </c:pt>
                <c:pt idx="81">
                  <c:v>0.3</c:v>
                </c:pt>
                <c:pt idx="82">
                  <c:v>0.3</c:v>
                </c:pt>
                <c:pt idx="83">
                  <c:v>0.3</c:v>
                </c:pt>
                <c:pt idx="84">
                  <c:v>0.3</c:v>
                </c:pt>
                <c:pt idx="85">
                  <c:v>0.3</c:v>
                </c:pt>
                <c:pt idx="86">
                  <c:v>0.3</c:v>
                </c:pt>
                <c:pt idx="87">
                  <c:v>0.3</c:v>
                </c:pt>
                <c:pt idx="88">
                  <c:v>0.3</c:v>
                </c:pt>
                <c:pt idx="89">
                  <c:v>0.28000000000000003</c:v>
                </c:pt>
                <c:pt idx="90">
                  <c:v>0.28000000000000003</c:v>
                </c:pt>
                <c:pt idx="91">
                  <c:v>0.28000000000000003</c:v>
                </c:pt>
                <c:pt idx="92">
                  <c:v>0.28000000000000003</c:v>
                </c:pt>
                <c:pt idx="93">
                  <c:v>0.28000000000000003</c:v>
                </c:pt>
                <c:pt idx="94">
                  <c:v>0.26</c:v>
                </c:pt>
                <c:pt idx="95">
                  <c:v>0.26</c:v>
                </c:pt>
                <c:pt idx="96">
                  <c:v>0.26</c:v>
                </c:pt>
                <c:pt idx="97">
                  <c:v>0.26</c:v>
                </c:pt>
                <c:pt idx="98">
                  <c:v>0.24</c:v>
                </c:pt>
                <c:pt idx="99">
                  <c:v>0.24</c:v>
                </c:pt>
                <c:pt idx="100">
                  <c:v>0.24</c:v>
                </c:pt>
                <c:pt idx="101">
                  <c:v>0.22</c:v>
                </c:pt>
                <c:pt idx="102">
                  <c:v>0.22</c:v>
                </c:pt>
                <c:pt idx="103">
                  <c:v>0.2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0.1</c:v>
                </c:pt>
                <c:pt idx="108">
                  <c:v>0.1</c:v>
                </c:pt>
                <c:pt idx="109">
                  <c:v>0.06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'Additional features R=10'!$A$3</c:f>
              <c:strCache>
                <c:ptCount val="1"/>
                <c:pt idx="0">
                  <c:v>Without additional features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'Additional features R=10'!$B$1:$DI$1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'Additional features R=10'!$B$3:$DI$3</c:f>
              <c:numCache>
                <c:formatCode>General</c:formatCode>
                <c:ptCount val="1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0.96</c:v>
                </c:pt>
                <c:pt idx="5">
                  <c:v>0.88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0.76</c:v>
                </c:pt>
                <c:pt idx="11">
                  <c:v>0.76</c:v>
                </c:pt>
                <c:pt idx="12">
                  <c:v>0.76</c:v>
                </c:pt>
                <c:pt idx="13">
                  <c:v>0.72</c:v>
                </c:pt>
                <c:pt idx="14">
                  <c:v>0.72</c:v>
                </c:pt>
                <c:pt idx="15">
                  <c:v>0.72</c:v>
                </c:pt>
                <c:pt idx="16">
                  <c:v>0.68</c:v>
                </c:pt>
                <c:pt idx="17">
                  <c:v>0.68</c:v>
                </c:pt>
                <c:pt idx="18">
                  <c:v>0.64</c:v>
                </c:pt>
                <c:pt idx="19">
                  <c:v>0.6</c:v>
                </c:pt>
                <c:pt idx="20">
                  <c:v>0.6</c:v>
                </c:pt>
                <c:pt idx="21">
                  <c:v>0.56000000000000005</c:v>
                </c:pt>
                <c:pt idx="22">
                  <c:v>0.56000000000000005</c:v>
                </c:pt>
                <c:pt idx="23">
                  <c:v>0.56000000000000005</c:v>
                </c:pt>
                <c:pt idx="24">
                  <c:v>0.52</c:v>
                </c:pt>
                <c:pt idx="25">
                  <c:v>0.44</c:v>
                </c:pt>
                <c:pt idx="26">
                  <c:v>0.4</c:v>
                </c:pt>
                <c:pt idx="27">
                  <c:v>0.4</c:v>
                </c:pt>
                <c:pt idx="28">
                  <c:v>0.4</c:v>
                </c:pt>
                <c:pt idx="29">
                  <c:v>0.4</c:v>
                </c:pt>
                <c:pt idx="30">
                  <c:v>0.4</c:v>
                </c:pt>
                <c:pt idx="31">
                  <c:v>0.4</c:v>
                </c:pt>
                <c:pt idx="32">
                  <c:v>0.36</c:v>
                </c:pt>
                <c:pt idx="33">
                  <c:v>0.36</c:v>
                </c:pt>
                <c:pt idx="34">
                  <c:v>0.32</c:v>
                </c:pt>
                <c:pt idx="35">
                  <c:v>0.32</c:v>
                </c:pt>
                <c:pt idx="36">
                  <c:v>0.32</c:v>
                </c:pt>
                <c:pt idx="37">
                  <c:v>0.28000000000000003</c:v>
                </c:pt>
                <c:pt idx="38">
                  <c:v>0.28000000000000003</c:v>
                </c:pt>
                <c:pt idx="39">
                  <c:v>0.28000000000000003</c:v>
                </c:pt>
                <c:pt idx="40">
                  <c:v>0.28000000000000003</c:v>
                </c:pt>
                <c:pt idx="41">
                  <c:v>0.28000000000000003</c:v>
                </c:pt>
                <c:pt idx="42">
                  <c:v>0.24</c:v>
                </c:pt>
                <c:pt idx="43">
                  <c:v>0.24</c:v>
                </c:pt>
                <c:pt idx="44">
                  <c:v>0.24</c:v>
                </c:pt>
                <c:pt idx="45">
                  <c:v>0.24</c:v>
                </c:pt>
                <c:pt idx="46">
                  <c:v>0.24</c:v>
                </c:pt>
                <c:pt idx="47">
                  <c:v>0.24</c:v>
                </c:pt>
                <c:pt idx="48">
                  <c:v>0.24</c:v>
                </c:pt>
                <c:pt idx="49">
                  <c:v>0.24</c:v>
                </c:pt>
                <c:pt idx="50">
                  <c:v>0.24</c:v>
                </c:pt>
                <c:pt idx="51">
                  <c:v>0.2</c:v>
                </c:pt>
                <c:pt idx="52">
                  <c:v>0.2</c:v>
                </c:pt>
                <c:pt idx="53">
                  <c:v>0.2</c:v>
                </c:pt>
                <c:pt idx="54">
                  <c:v>0.2</c:v>
                </c:pt>
                <c:pt idx="55">
                  <c:v>0.2</c:v>
                </c:pt>
                <c:pt idx="56">
                  <c:v>0.2</c:v>
                </c:pt>
                <c:pt idx="57">
                  <c:v>0.2</c:v>
                </c:pt>
                <c:pt idx="58">
                  <c:v>0.2</c:v>
                </c:pt>
                <c:pt idx="59">
                  <c:v>0.2</c:v>
                </c:pt>
                <c:pt idx="60">
                  <c:v>0.2</c:v>
                </c:pt>
                <c:pt idx="61">
                  <c:v>0.2</c:v>
                </c:pt>
                <c:pt idx="62">
                  <c:v>0.2</c:v>
                </c:pt>
                <c:pt idx="63">
                  <c:v>0.2</c:v>
                </c:pt>
                <c:pt idx="64">
                  <c:v>0.2</c:v>
                </c:pt>
                <c:pt idx="65">
                  <c:v>0.16</c:v>
                </c:pt>
                <c:pt idx="66">
                  <c:v>0.16</c:v>
                </c:pt>
                <c:pt idx="67">
                  <c:v>0.16</c:v>
                </c:pt>
                <c:pt idx="68">
                  <c:v>0.16</c:v>
                </c:pt>
                <c:pt idx="69">
                  <c:v>0.12</c:v>
                </c:pt>
                <c:pt idx="70">
                  <c:v>0.12</c:v>
                </c:pt>
                <c:pt idx="71">
                  <c:v>0.12</c:v>
                </c:pt>
                <c:pt idx="72">
                  <c:v>0.12</c:v>
                </c:pt>
                <c:pt idx="73">
                  <c:v>0.12</c:v>
                </c:pt>
                <c:pt idx="74">
                  <c:v>0.12</c:v>
                </c:pt>
                <c:pt idx="75">
                  <c:v>0.12</c:v>
                </c:pt>
                <c:pt idx="76">
                  <c:v>0.08</c:v>
                </c:pt>
                <c:pt idx="77">
                  <c:v>0.08</c:v>
                </c:pt>
                <c:pt idx="78">
                  <c:v>0.08</c:v>
                </c:pt>
                <c:pt idx="79">
                  <c:v>0.08</c:v>
                </c:pt>
                <c:pt idx="80">
                  <c:v>0.08</c:v>
                </c:pt>
                <c:pt idx="81">
                  <c:v>0.04</c:v>
                </c:pt>
                <c:pt idx="82">
                  <c:v>0.04</c:v>
                </c:pt>
                <c:pt idx="83">
                  <c:v>0.04</c:v>
                </c:pt>
                <c:pt idx="84">
                  <c:v>0.04</c:v>
                </c:pt>
                <c:pt idx="85">
                  <c:v>0.04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655296"/>
        <c:axId val="81656832"/>
      </c:lineChart>
      <c:catAx>
        <c:axId val="816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1656832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81656832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Precision@5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655296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Precision@5, R=5</a:t>
            </a:r>
            <a:endParaRPr lang="zh-CN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'R=5'!$A$2</c:f>
              <c:strCache>
                <c:ptCount val="1"/>
                <c:pt idx="0">
                  <c:v>baseline</c:v>
                </c:pt>
              </c:strCache>
            </c:strRef>
          </c:tx>
          <c:marker>
            <c:symbol val="none"/>
          </c:marker>
          <c:xVal>
            <c:numRef>
              <c:f>'R=5'!$B$1:$DI$1</c:f>
              <c:numCache>
                <c:formatCode>General</c:formatCode>
                <c:ptCount val="1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</c:numCache>
            </c:numRef>
          </c:xVal>
          <c:yVal>
            <c:numRef>
              <c:f>'R=5'!$B$2:$DI$2</c:f>
              <c:numCache>
                <c:formatCode>General</c:formatCode>
                <c:ptCount val="112"/>
                <c:pt idx="0">
                  <c:v>0.92</c:v>
                </c:pt>
                <c:pt idx="1">
                  <c:v>0.88</c:v>
                </c:pt>
                <c:pt idx="2">
                  <c:v>0.84000000000000008</c:v>
                </c:pt>
                <c:pt idx="3">
                  <c:v>0.84000000000000008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0.76000000000000012</c:v>
                </c:pt>
                <c:pt idx="8">
                  <c:v>0.72000000000000008</c:v>
                </c:pt>
                <c:pt idx="9">
                  <c:v>0.72000000000000008</c:v>
                </c:pt>
                <c:pt idx="10">
                  <c:v>0.72000000000000008</c:v>
                </c:pt>
                <c:pt idx="11">
                  <c:v>0.72000000000000008</c:v>
                </c:pt>
                <c:pt idx="12">
                  <c:v>0.72000000000000008</c:v>
                </c:pt>
                <c:pt idx="13">
                  <c:v>0.68</c:v>
                </c:pt>
                <c:pt idx="14">
                  <c:v>0.68</c:v>
                </c:pt>
                <c:pt idx="15">
                  <c:v>0.68</c:v>
                </c:pt>
                <c:pt idx="16">
                  <c:v>0.64000000000000012</c:v>
                </c:pt>
                <c:pt idx="17">
                  <c:v>0.64000000000000012</c:v>
                </c:pt>
                <c:pt idx="18">
                  <c:v>0.64000000000000012</c:v>
                </c:pt>
                <c:pt idx="19">
                  <c:v>0.60000000000000009</c:v>
                </c:pt>
                <c:pt idx="20">
                  <c:v>0.60000000000000009</c:v>
                </c:pt>
                <c:pt idx="21">
                  <c:v>0.60000000000000009</c:v>
                </c:pt>
                <c:pt idx="22">
                  <c:v>0.60000000000000009</c:v>
                </c:pt>
                <c:pt idx="23">
                  <c:v>0.60000000000000009</c:v>
                </c:pt>
                <c:pt idx="24">
                  <c:v>0.60000000000000009</c:v>
                </c:pt>
                <c:pt idx="25">
                  <c:v>0.56000000000000005</c:v>
                </c:pt>
                <c:pt idx="26">
                  <c:v>0.56000000000000005</c:v>
                </c:pt>
                <c:pt idx="27">
                  <c:v>0.56000000000000005</c:v>
                </c:pt>
                <c:pt idx="28">
                  <c:v>0.56000000000000005</c:v>
                </c:pt>
                <c:pt idx="29">
                  <c:v>0.56000000000000005</c:v>
                </c:pt>
                <c:pt idx="30">
                  <c:v>0.56000000000000005</c:v>
                </c:pt>
                <c:pt idx="31">
                  <c:v>0.52</c:v>
                </c:pt>
                <c:pt idx="32">
                  <c:v>0.52</c:v>
                </c:pt>
                <c:pt idx="33">
                  <c:v>0.52</c:v>
                </c:pt>
                <c:pt idx="34">
                  <c:v>0.52</c:v>
                </c:pt>
                <c:pt idx="35">
                  <c:v>0.52</c:v>
                </c:pt>
                <c:pt idx="36">
                  <c:v>0.52</c:v>
                </c:pt>
                <c:pt idx="37">
                  <c:v>0.52</c:v>
                </c:pt>
                <c:pt idx="38">
                  <c:v>0.48000000000000004</c:v>
                </c:pt>
                <c:pt idx="39">
                  <c:v>0.48000000000000004</c:v>
                </c:pt>
                <c:pt idx="40">
                  <c:v>0.48000000000000004</c:v>
                </c:pt>
                <c:pt idx="41">
                  <c:v>0.48000000000000004</c:v>
                </c:pt>
                <c:pt idx="42">
                  <c:v>0.4</c:v>
                </c:pt>
                <c:pt idx="43">
                  <c:v>0.4</c:v>
                </c:pt>
                <c:pt idx="44">
                  <c:v>0.4</c:v>
                </c:pt>
                <c:pt idx="45">
                  <c:v>0.4</c:v>
                </c:pt>
                <c:pt idx="46">
                  <c:v>0.4</c:v>
                </c:pt>
                <c:pt idx="47">
                  <c:v>0.4</c:v>
                </c:pt>
                <c:pt idx="48">
                  <c:v>0.4</c:v>
                </c:pt>
                <c:pt idx="49">
                  <c:v>0.4</c:v>
                </c:pt>
                <c:pt idx="50">
                  <c:v>0.4</c:v>
                </c:pt>
                <c:pt idx="51">
                  <c:v>0.4</c:v>
                </c:pt>
                <c:pt idx="52">
                  <c:v>0.4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0.4</c:v>
                </c:pt>
                <c:pt idx="58">
                  <c:v>0.4</c:v>
                </c:pt>
                <c:pt idx="59">
                  <c:v>0.4</c:v>
                </c:pt>
                <c:pt idx="60">
                  <c:v>0.4</c:v>
                </c:pt>
                <c:pt idx="61">
                  <c:v>0.4</c:v>
                </c:pt>
                <c:pt idx="62">
                  <c:v>0.4</c:v>
                </c:pt>
                <c:pt idx="63">
                  <c:v>0.4</c:v>
                </c:pt>
                <c:pt idx="64">
                  <c:v>0.4</c:v>
                </c:pt>
                <c:pt idx="65">
                  <c:v>0.4</c:v>
                </c:pt>
                <c:pt idx="66">
                  <c:v>0.36000000000000004</c:v>
                </c:pt>
                <c:pt idx="67">
                  <c:v>0.36000000000000004</c:v>
                </c:pt>
                <c:pt idx="68">
                  <c:v>0.36000000000000004</c:v>
                </c:pt>
                <c:pt idx="69">
                  <c:v>0.32000000000000006</c:v>
                </c:pt>
                <c:pt idx="70">
                  <c:v>0.24000000000000002</c:v>
                </c:pt>
                <c:pt idx="71">
                  <c:v>0.24000000000000002</c:v>
                </c:pt>
                <c:pt idx="72">
                  <c:v>0.2</c:v>
                </c:pt>
                <c:pt idx="73">
                  <c:v>0.2</c:v>
                </c:pt>
                <c:pt idx="74">
                  <c:v>0.2</c:v>
                </c:pt>
                <c:pt idx="75">
                  <c:v>0.2</c:v>
                </c:pt>
                <c:pt idx="76">
                  <c:v>0.2</c:v>
                </c:pt>
                <c:pt idx="77">
                  <c:v>0.2</c:v>
                </c:pt>
                <c:pt idx="78">
                  <c:v>0.2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</c:v>
                </c:pt>
                <c:pt idx="86">
                  <c:v>0.2</c:v>
                </c:pt>
                <c:pt idx="87">
                  <c:v>0.2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0.2</c:v>
                </c:pt>
                <c:pt idx="94">
                  <c:v>0.2</c:v>
                </c:pt>
                <c:pt idx="95">
                  <c:v>0.2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'R=5'!$A$3</c:f>
              <c:strCache>
                <c:ptCount val="1"/>
                <c:pt idx="0">
                  <c:v>ensemble</c:v>
                </c:pt>
              </c:strCache>
            </c:strRef>
          </c:tx>
          <c:marker>
            <c:symbol val="none"/>
          </c:marker>
          <c:xVal>
            <c:numRef>
              <c:f>'R=5'!$B$1:$DI$1</c:f>
              <c:numCache>
                <c:formatCode>General</c:formatCode>
                <c:ptCount val="1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</c:numCache>
            </c:numRef>
          </c:xVal>
          <c:yVal>
            <c:numRef>
              <c:f>'R=5'!$B$3:$DI$3</c:f>
              <c:numCache>
                <c:formatCode>General</c:formatCode>
                <c:ptCount val="112"/>
                <c:pt idx="0">
                  <c:v>0.92</c:v>
                </c:pt>
                <c:pt idx="1">
                  <c:v>0.92</c:v>
                </c:pt>
                <c:pt idx="2">
                  <c:v>0.88</c:v>
                </c:pt>
                <c:pt idx="3">
                  <c:v>0.88</c:v>
                </c:pt>
                <c:pt idx="4">
                  <c:v>0.84000000000000008</c:v>
                </c:pt>
                <c:pt idx="5">
                  <c:v>0.8</c:v>
                </c:pt>
                <c:pt idx="6">
                  <c:v>0.8</c:v>
                </c:pt>
                <c:pt idx="7">
                  <c:v>0.76000000000000012</c:v>
                </c:pt>
                <c:pt idx="8">
                  <c:v>0.76000000000000012</c:v>
                </c:pt>
                <c:pt idx="9">
                  <c:v>0.76000000000000012</c:v>
                </c:pt>
                <c:pt idx="10">
                  <c:v>0.76000000000000012</c:v>
                </c:pt>
                <c:pt idx="11">
                  <c:v>0.72000000000000008</c:v>
                </c:pt>
                <c:pt idx="12">
                  <c:v>0.72000000000000008</c:v>
                </c:pt>
                <c:pt idx="13">
                  <c:v>0.72000000000000008</c:v>
                </c:pt>
                <c:pt idx="14">
                  <c:v>0.72000000000000008</c:v>
                </c:pt>
                <c:pt idx="15">
                  <c:v>0.72000000000000008</c:v>
                </c:pt>
                <c:pt idx="16">
                  <c:v>0.68</c:v>
                </c:pt>
                <c:pt idx="17">
                  <c:v>0.68</c:v>
                </c:pt>
                <c:pt idx="18">
                  <c:v>0.64000000000000012</c:v>
                </c:pt>
                <c:pt idx="19">
                  <c:v>0.64000000000000012</c:v>
                </c:pt>
                <c:pt idx="20">
                  <c:v>0.64000000000000012</c:v>
                </c:pt>
                <c:pt idx="21">
                  <c:v>0.64000000000000012</c:v>
                </c:pt>
                <c:pt idx="22">
                  <c:v>0.60000000000000009</c:v>
                </c:pt>
                <c:pt idx="23">
                  <c:v>0.60000000000000009</c:v>
                </c:pt>
                <c:pt idx="24">
                  <c:v>0.60000000000000009</c:v>
                </c:pt>
                <c:pt idx="25">
                  <c:v>0.60000000000000009</c:v>
                </c:pt>
                <c:pt idx="26">
                  <c:v>0.60000000000000009</c:v>
                </c:pt>
                <c:pt idx="27">
                  <c:v>0.60000000000000009</c:v>
                </c:pt>
                <c:pt idx="28">
                  <c:v>0.60000000000000009</c:v>
                </c:pt>
                <c:pt idx="29">
                  <c:v>0.60000000000000009</c:v>
                </c:pt>
                <c:pt idx="30">
                  <c:v>0.60000000000000009</c:v>
                </c:pt>
                <c:pt idx="31">
                  <c:v>0.60000000000000009</c:v>
                </c:pt>
                <c:pt idx="32">
                  <c:v>0.60000000000000009</c:v>
                </c:pt>
                <c:pt idx="33">
                  <c:v>0.56000000000000005</c:v>
                </c:pt>
                <c:pt idx="34">
                  <c:v>0.56000000000000005</c:v>
                </c:pt>
                <c:pt idx="35">
                  <c:v>0.56000000000000005</c:v>
                </c:pt>
                <c:pt idx="36">
                  <c:v>0.56000000000000005</c:v>
                </c:pt>
                <c:pt idx="37">
                  <c:v>0.56000000000000005</c:v>
                </c:pt>
                <c:pt idx="38">
                  <c:v>0.56000000000000005</c:v>
                </c:pt>
                <c:pt idx="39">
                  <c:v>0.56000000000000005</c:v>
                </c:pt>
                <c:pt idx="40">
                  <c:v>0.56000000000000005</c:v>
                </c:pt>
                <c:pt idx="41">
                  <c:v>0.56000000000000005</c:v>
                </c:pt>
                <c:pt idx="42">
                  <c:v>0.52</c:v>
                </c:pt>
                <c:pt idx="43">
                  <c:v>0.52</c:v>
                </c:pt>
                <c:pt idx="44">
                  <c:v>0.52</c:v>
                </c:pt>
                <c:pt idx="45">
                  <c:v>0.52</c:v>
                </c:pt>
                <c:pt idx="46">
                  <c:v>0.52</c:v>
                </c:pt>
                <c:pt idx="47">
                  <c:v>0.52</c:v>
                </c:pt>
                <c:pt idx="48">
                  <c:v>0.52</c:v>
                </c:pt>
                <c:pt idx="49">
                  <c:v>0.52</c:v>
                </c:pt>
                <c:pt idx="50">
                  <c:v>0.52</c:v>
                </c:pt>
                <c:pt idx="51">
                  <c:v>0.52</c:v>
                </c:pt>
                <c:pt idx="52">
                  <c:v>0.48000000000000004</c:v>
                </c:pt>
                <c:pt idx="53">
                  <c:v>0.48000000000000004</c:v>
                </c:pt>
                <c:pt idx="54">
                  <c:v>0.48000000000000004</c:v>
                </c:pt>
                <c:pt idx="55">
                  <c:v>0.48000000000000004</c:v>
                </c:pt>
                <c:pt idx="56">
                  <c:v>0.48000000000000004</c:v>
                </c:pt>
                <c:pt idx="57">
                  <c:v>0.48000000000000004</c:v>
                </c:pt>
                <c:pt idx="58">
                  <c:v>0.48000000000000004</c:v>
                </c:pt>
                <c:pt idx="59">
                  <c:v>0.48000000000000004</c:v>
                </c:pt>
                <c:pt idx="60">
                  <c:v>0.44</c:v>
                </c:pt>
                <c:pt idx="61">
                  <c:v>0.44</c:v>
                </c:pt>
                <c:pt idx="62">
                  <c:v>0.44</c:v>
                </c:pt>
                <c:pt idx="63">
                  <c:v>0.44</c:v>
                </c:pt>
                <c:pt idx="64">
                  <c:v>0.44</c:v>
                </c:pt>
                <c:pt idx="65">
                  <c:v>0.44</c:v>
                </c:pt>
                <c:pt idx="66">
                  <c:v>0.44</c:v>
                </c:pt>
                <c:pt idx="67">
                  <c:v>0.44</c:v>
                </c:pt>
                <c:pt idx="68">
                  <c:v>0.4</c:v>
                </c:pt>
                <c:pt idx="69">
                  <c:v>0.4</c:v>
                </c:pt>
                <c:pt idx="70">
                  <c:v>0.4</c:v>
                </c:pt>
                <c:pt idx="71">
                  <c:v>0.4</c:v>
                </c:pt>
                <c:pt idx="72">
                  <c:v>0.4</c:v>
                </c:pt>
                <c:pt idx="73">
                  <c:v>0.4</c:v>
                </c:pt>
                <c:pt idx="74">
                  <c:v>0.4</c:v>
                </c:pt>
                <c:pt idx="75">
                  <c:v>0.4</c:v>
                </c:pt>
                <c:pt idx="76">
                  <c:v>0.4</c:v>
                </c:pt>
                <c:pt idx="77">
                  <c:v>0.4</c:v>
                </c:pt>
                <c:pt idx="78">
                  <c:v>0.4</c:v>
                </c:pt>
                <c:pt idx="79">
                  <c:v>0.4</c:v>
                </c:pt>
                <c:pt idx="80">
                  <c:v>0.36000000000000004</c:v>
                </c:pt>
                <c:pt idx="81">
                  <c:v>0.36000000000000004</c:v>
                </c:pt>
                <c:pt idx="82">
                  <c:v>0.36000000000000004</c:v>
                </c:pt>
                <c:pt idx="83">
                  <c:v>0.36000000000000004</c:v>
                </c:pt>
                <c:pt idx="84">
                  <c:v>0.36000000000000004</c:v>
                </c:pt>
                <c:pt idx="85">
                  <c:v>0.32000000000000006</c:v>
                </c:pt>
                <c:pt idx="86">
                  <c:v>0.32000000000000006</c:v>
                </c:pt>
                <c:pt idx="87">
                  <c:v>0.32000000000000006</c:v>
                </c:pt>
                <c:pt idx="88">
                  <c:v>0.32000000000000006</c:v>
                </c:pt>
                <c:pt idx="89">
                  <c:v>0.32000000000000006</c:v>
                </c:pt>
                <c:pt idx="90">
                  <c:v>0.32000000000000006</c:v>
                </c:pt>
                <c:pt idx="91">
                  <c:v>0.28000000000000008</c:v>
                </c:pt>
                <c:pt idx="92">
                  <c:v>0.28000000000000008</c:v>
                </c:pt>
                <c:pt idx="93">
                  <c:v>0.28000000000000008</c:v>
                </c:pt>
                <c:pt idx="94">
                  <c:v>0.28000000000000008</c:v>
                </c:pt>
                <c:pt idx="95">
                  <c:v>0.28000000000000008</c:v>
                </c:pt>
                <c:pt idx="96">
                  <c:v>0.28000000000000008</c:v>
                </c:pt>
                <c:pt idx="97">
                  <c:v>0.24000000000000002</c:v>
                </c:pt>
                <c:pt idx="98">
                  <c:v>0.24000000000000002</c:v>
                </c:pt>
                <c:pt idx="99">
                  <c:v>0.2</c:v>
                </c:pt>
                <c:pt idx="100">
                  <c:v>0.2</c:v>
                </c:pt>
                <c:pt idx="101">
                  <c:v>0.2</c:v>
                </c:pt>
                <c:pt idx="102">
                  <c:v>0.2</c:v>
                </c:pt>
                <c:pt idx="103">
                  <c:v>0.2</c:v>
                </c:pt>
                <c:pt idx="104">
                  <c:v>0.2</c:v>
                </c:pt>
                <c:pt idx="105">
                  <c:v>0.16</c:v>
                </c:pt>
                <c:pt idx="106">
                  <c:v>0.16</c:v>
                </c:pt>
                <c:pt idx="107">
                  <c:v>0.12000000000000001</c:v>
                </c:pt>
                <c:pt idx="108">
                  <c:v>4.0000000000000008E-2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20928"/>
        <c:axId val="83822848"/>
      </c:scatterChart>
      <c:valAx>
        <c:axId val="83820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Thread index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3822848"/>
        <c:crosses val="autoZero"/>
        <c:crossBetween val="midCat"/>
        <c:majorUnit val="10"/>
      </c:valAx>
      <c:valAx>
        <c:axId val="838228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Precision@5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3820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Precision@5, R=10</a:t>
            </a:r>
            <a:endParaRPr lang="zh-CN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'R=10'!$A$2</c:f>
              <c:strCache>
                <c:ptCount val="1"/>
                <c:pt idx="0">
                  <c:v>baseline</c:v>
                </c:pt>
              </c:strCache>
            </c:strRef>
          </c:tx>
          <c:marker>
            <c:symbol val="none"/>
          </c:marker>
          <c:xVal>
            <c:numRef>
              <c:f>'R=10'!$B$1:$DI$1</c:f>
              <c:numCache>
                <c:formatCode>General</c:formatCode>
                <c:ptCount val="1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</c:numCache>
            </c:numRef>
          </c:xVal>
          <c:yVal>
            <c:numRef>
              <c:f>'R=10'!$B$2:$DI$2</c:f>
              <c:numCache>
                <c:formatCode>General</c:formatCode>
                <c:ptCount val="112"/>
                <c:pt idx="0">
                  <c:v>0.78</c:v>
                </c:pt>
                <c:pt idx="1">
                  <c:v>0.72000000000000008</c:v>
                </c:pt>
                <c:pt idx="2">
                  <c:v>0.72000000000000008</c:v>
                </c:pt>
                <c:pt idx="3">
                  <c:v>0.66000000000000014</c:v>
                </c:pt>
                <c:pt idx="4">
                  <c:v>0.62000000000000011</c:v>
                </c:pt>
                <c:pt idx="5">
                  <c:v>0.58000000000000007</c:v>
                </c:pt>
                <c:pt idx="6">
                  <c:v>0.56000000000000005</c:v>
                </c:pt>
                <c:pt idx="7">
                  <c:v>0.56000000000000005</c:v>
                </c:pt>
                <c:pt idx="8">
                  <c:v>0.56000000000000005</c:v>
                </c:pt>
                <c:pt idx="9">
                  <c:v>0.56000000000000005</c:v>
                </c:pt>
                <c:pt idx="10">
                  <c:v>0.54</c:v>
                </c:pt>
                <c:pt idx="11">
                  <c:v>0.52</c:v>
                </c:pt>
                <c:pt idx="12">
                  <c:v>0.52</c:v>
                </c:pt>
                <c:pt idx="13">
                  <c:v>0.52</c:v>
                </c:pt>
                <c:pt idx="14">
                  <c:v>0.5</c:v>
                </c:pt>
                <c:pt idx="15">
                  <c:v>0.5</c:v>
                </c:pt>
                <c:pt idx="16">
                  <c:v>0.48000000000000004</c:v>
                </c:pt>
                <c:pt idx="17">
                  <c:v>0.44</c:v>
                </c:pt>
                <c:pt idx="18">
                  <c:v>0.4</c:v>
                </c:pt>
                <c:pt idx="19">
                  <c:v>0.4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0.4</c:v>
                </c:pt>
                <c:pt idx="24">
                  <c:v>0.4</c:v>
                </c:pt>
                <c:pt idx="25">
                  <c:v>0.4</c:v>
                </c:pt>
                <c:pt idx="26">
                  <c:v>0.4</c:v>
                </c:pt>
                <c:pt idx="27">
                  <c:v>0.38000000000000006</c:v>
                </c:pt>
                <c:pt idx="28">
                  <c:v>0.38000000000000006</c:v>
                </c:pt>
                <c:pt idx="29">
                  <c:v>0.38000000000000006</c:v>
                </c:pt>
                <c:pt idx="30">
                  <c:v>0.38000000000000006</c:v>
                </c:pt>
                <c:pt idx="31">
                  <c:v>0.36000000000000004</c:v>
                </c:pt>
                <c:pt idx="32">
                  <c:v>0.34</c:v>
                </c:pt>
                <c:pt idx="33">
                  <c:v>0.34</c:v>
                </c:pt>
                <c:pt idx="34">
                  <c:v>0.32000000000000006</c:v>
                </c:pt>
                <c:pt idx="35">
                  <c:v>0.30000000000000004</c:v>
                </c:pt>
                <c:pt idx="36">
                  <c:v>0.30000000000000004</c:v>
                </c:pt>
                <c:pt idx="37">
                  <c:v>0.30000000000000004</c:v>
                </c:pt>
                <c:pt idx="38">
                  <c:v>0.30000000000000004</c:v>
                </c:pt>
                <c:pt idx="39">
                  <c:v>0.30000000000000004</c:v>
                </c:pt>
                <c:pt idx="40">
                  <c:v>0.30000000000000004</c:v>
                </c:pt>
                <c:pt idx="41">
                  <c:v>0.30000000000000004</c:v>
                </c:pt>
                <c:pt idx="42">
                  <c:v>0.30000000000000004</c:v>
                </c:pt>
                <c:pt idx="43">
                  <c:v>0.30000000000000004</c:v>
                </c:pt>
                <c:pt idx="44">
                  <c:v>0.28000000000000008</c:v>
                </c:pt>
                <c:pt idx="45">
                  <c:v>0.26</c:v>
                </c:pt>
                <c:pt idx="46">
                  <c:v>0.24000000000000002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0.2</c:v>
                </c:pt>
                <c:pt idx="51">
                  <c:v>0.2</c:v>
                </c:pt>
                <c:pt idx="52">
                  <c:v>0.2</c:v>
                </c:pt>
                <c:pt idx="53">
                  <c:v>0.2</c:v>
                </c:pt>
                <c:pt idx="54">
                  <c:v>0.2</c:v>
                </c:pt>
                <c:pt idx="55">
                  <c:v>0.2</c:v>
                </c:pt>
                <c:pt idx="56">
                  <c:v>0.2</c:v>
                </c:pt>
                <c:pt idx="57">
                  <c:v>0.2</c:v>
                </c:pt>
                <c:pt idx="58">
                  <c:v>0.2</c:v>
                </c:pt>
                <c:pt idx="59">
                  <c:v>0.2</c:v>
                </c:pt>
                <c:pt idx="60">
                  <c:v>0.2</c:v>
                </c:pt>
                <c:pt idx="61">
                  <c:v>0.2</c:v>
                </c:pt>
                <c:pt idx="62">
                  <c:v>0.2</c:v>
                </c:pt>
                <c:pt idx="63">
                  <c:v>0.2</c:v>
                </c:pt>
                <c:pt idx="64">
                  <c:v>0.2</c:v>
                </c:pt>
                <c:pt idx="65">
                  <c:v>0.2</c:v>
                </c:pt>
                <c:pt idx="66">
                  <c:v>0.2</c:v>
                </c:pt>
                <c:pt idx="67">
                  <c:v>0.2</c:v>
                </c:pt>
                <c:pt idx="68">
                  <c:v>0.2</c:v>
                </c:pt>
                <c:pt idx="69">
                  <c:v>0.2</c:v>
                </c:pt>
                <c:pt idx="70">
                  <c:v>0.2</c:v>
                </c:pt>
                <c:pt idx="71">
                  <c:v>0.16</c:v>
                </c:pt>
                <c:pt idx="72">
                  <c:v>0.12000000000000001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0.1</c:v>
                </c:pt>
                <c:pt idx="89">
                  <c:v>0.1</c:v>
                </c:pt>
                <c:pt idx="90">
                  <c:v>0.1</c:v>
                </c:pt>
                <c:pt idx="91">
                  <c:v>0.1</c:v>
                </c:pt>
                <c:pt idx="92">
                  <c:v>0.1</c:v>
                </c:pt>
                <c:pt idx="93">
                  <c:v>0.1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'R=10'!$A$3</c:f>
              <c:strCache>
                <c:ptCount val="1"/>
                <c:pt idx="0">
                  <c:v>ensemble</c:v>
                </c:pt>
              </c:strCache>
            </c:strRef>
          </c:tx>
          <c:marker>
            <c:symbol val="none"/>
          </c:marker>
          <c:xVal>
            <c:numRef>
              <c:f>'R=10'!$B$1:$DI$1</c:f>
              <c:numCache>
                <c:formatCode>General</c:formatCode>
                <c:ptCount val="1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</c:numCache>
            </c:numRef>
          </c:xVal>
          <c:yVal>
            <c:numRef>
              <c:f>'R=10'!$B$3:$DI$3</c:f>
              <c:numCache>
                <c:formatCode>General</c:formatCode>
                <c:ptCount val="112"/>
                <c:pt idx="0">
                  <c:v>0.76000000000000012</c:v>
                </c:pt>
                <c:pt idx="1">
                  <c:v>0.72000000000000008</c:v>
                </c:pt>
                <c:pt idx="2">
                  <c:v>0.72000000000000008</c:v>
                </c:pt>
                <c:pt idx="3">
                  <c:v>0.70000000000000007</c:v>
                </c:pt>
                <c:pt idx="4">
                  <c:v>0.70000000000000007</c:v>
                </c:pt>
                <c:pt idx="5">
                  <c:v>0.68</c:v>
                </c:pt>
                <c:pt idx="6">
                  <c:v>0.66000000000000014</c:v>
                </c:pt>
                <c:pt idx="7">
                  <c:v>0.64000000000000012</c:v>
                </c:pt>
                <c:pt idx="8">
                  <c:v>0.64000000000000012</c:v>
                </c:pt>
                <c:pt idx="9">
                  <c:v>0.64000000000000012</c:v>
                </c:pt>
                <c:pt idx="10">
                  <c:v>0.64000000000000012</c:v>
                </c:pt>
                <c:pt idx="11">
                  <c:v>0.64000000000000012</c:v>
                </c:pt>
                <c:pt idx="12">
                  <c:v>0.64000000000000012</c:v>
                </c:pt>
                <c:pt idx="13">
                  <c:v>0.62000000000000011</c:v>
                </c:pt>
                <c:pt idx="14">
                  <c:v>0.62000000000000011</c:v>
                </c:pt>
                <c:pt idx="15">
                  <c:v>0.60000000000000009</c:v>
                </c:pt>
                <c:pt idx="16">
                  <c:v>0.60000000000000009</c:v>
                </c:pt>
                <c:pt idx="17">
                  <c:v>0.58000000000000007</c:v>
                </c:pt>
                <c:pt idx="18">
                  <c:v>0.58000000000000007</c:v>
                </c:pt>
                <c:pt idx="19">
                  <c:v>0.58000000000000007</c:v>
                </c:pt>
                <c:pt idx="20">
                  <c:v>0.58000000000000007</c:v>
                </c:pt>
                <c:pt idx="21">
                  <c:v>0.56000000000000005</c:v>
                </c:pt>
                <c:pt idx="22">
                  <c:v>0.56000000000000005</c:v>
                </c:pt>
                <c:pt idx="23">
                  <c:v>0.54</c:v>
                </c:pt>
                <c:pt idx="24">
                  <c:v>0.52</c:v>
                </c:pt>
                <c:pt idx="25">
                  <c:v>0.52</c:v>
                </c:pt>
                <c:pt idx="26">
                  <c:v>0.52</c:v>
                </c:pt>
                <c:pt idx="27">
                  <c:v>0.52</c:v>
                </c:pt>
                <c:pt idx="28">
                  <c:v>0.52</c:v>
                </c:pt>
                <c:pt idx="29">
                  <c:v>0.52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0.48000000000000004</c:v>
                </c:pt>
                <c:pt idx="34">
                  <c:v>0.48000000000000004</c:v>
                </c:pt>
                <c:pt idx="35">
                  <c:v>0.48000000000000004</c:v>
                </c:pt>
                <c:pt idx="36">
                  <c:v>0.48000000000000004</c:v>
                </c:pt>
                <c:pt idx="37">
                  <c:v>0.48000000000000004</c:v>
                </c:pt>
                <c:pt idx="38">
                  <c:v>0.46</c:v>
                </c:pt>
                <c:pt idx="39">
                  <c:v>0.46</c:v>
                </c:pt>
                <c:pt idx="40">
                  <c:v>0.46</c:v>
                </c:pt>
                <c:pt idx="41">
                  <c:v>0.46</c:v>
                </c:pt>
                <c:pt idx="42">
                  <c:v>0.46</c:v>
                </c:pt>
                <c:pt idx="43">
                  <c:v>0.44</c:v>
                </c:pt>
                <c:pt idx="44">
                  <c:v>0.44</c:v>
                </c:pt>
                <c:pt idx="45">
                  <c:v>0.44</c:v>
                </c:pt>
                <c:pt idx="46">
                  <c:v>0.44</c:v>
                </c:pt>
                <c:pt idx="47">
                  <c:v>0.44</c:v>
                </c:pt>
                <c:pt idx="48">
                  <c:v>0.44</c:v>
                </c:pt>
                <c:pt idx="49">
                  <c:v>0.42000000000000004</c:v>
                </c:pt>
                <c:pt idx="50">
                  <c:v>0.42000000000000004</c:v>
                </c:pt>
                <c:pt idx="51">
                  <c:v>0.4</c:v>
                </c:pt>
                <c:pt idx="52">
                  <c:v>0.4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0.4</c:v>
                </c:pt>
                <c:pt idx="58">
                  <c:v>0.4</c:v>
                </c:pt>
                <c:pt idx="59">
                  <c:v>0.4</c:v>
                </c:pt>
                <c:pt idx="60">
                  <c:v>0.4</c:v>
                </c:pt>
                <c:pt idx="61">
                  <c:v>0.38000000000000006</c:v>
                </c:pt>
                <c:pt idx="62">
                  <c:v>0.38000000000000006</c:v>
                </c:pt>
                <c:pt idx="63">
                  <c:v>0.38000000000000006</c:v>
                </c:pt>
                <c:pt idx="64">
                  <c:v>0.36000000000000004</c:v>
                </c:pt>
                <c:pt idx="65">
                  <c:v>0.36000000000000004</c:v>
                </c:pt>
                <c:pt idx="66">
                  <c:v>0.36000000000000004</c:v>
                </c:pt>
                <c:pt idx="67">
                  <c:v>0.36000000000000004</c:v>
                </c:pt>
                <c:pt idx="68">
                  <c:v>0.34</c:v>
                </c:pt>
                <c:pt idx="69">
                  <c:v>0.34</c:v>
                </c:pt>
                <c:pt idx="70">
                  <c:v>0.34</c:v>
                </c:pt>
                <c:pt idx="71">
                  <c:v>0.34</c:v>
                </c:pt>
                <c:pt idx="72">
                  <c:v>0.34</c:v>
                </c:pt>
                <c:pt idx="73">
                  <c:v>0.34</c:v>
                </c:pt>
                <c:pt idx="74">
                  <c:v>0.34</c:v>
                </c:pt>
                <c:pt idx="75">
                  <c:v>0.32000000000000006</c:v>
                </c:pt>
                <c:pt idx="76">
                  <c:v>0.32000000000000006</c:v>
                </c:pt>
                <c:pt idx="77">
                  <c:v>0.32000000000000006</c:v>
                </c:pt>
                <c:pt idx="78">
                  <c:v>0.32000000000000006</c:v>
                </c:pt>
                <c:pt idx="79">
                  <c:v>0.30000000000000004</c:v>
                </c:pt>
                <c:pt idx="80">
                  <c:v>0.30000000000000004</c:v>
                </c:pt>
                <c:pt idx="81">
                  <c:v>0.30000000000000004</c:v>
                </c:pt>
                <c:pt idx="82">
                  <c:v>0.30000000000000004</c:v>
                </c:pt>
                <c:pt idx="83">
                  <c:v>0.30000000000000004</c:v>
                </c:pt>
                <c:pt idx="84">
                  <c:v>0.30000000000000004</c:v>
                </c:pt>
                <c:pt idx="85">
                  <c:v>0.30000000000000004</c:v>
                </c:pt>
                <c:pt idx="86">
                  <c:v>0.30000000000000004</c:v>
                </c:pt>
                <c:pt idx="87">
                  <c:v>0.30000000000000004</c:v>
                </c:pt>
                <c:pt idx="88">
                  <c:v>0.30000000000000004</c:v>
                </c:pt>
                <c:pt idx="89">
                  <c:v>0.28000000000000008</c:v>
                </c:pt>
                <c:pt idx="90">
                  <c:v>0.28000000000000008</c:v>
                </c:pt>
                <c:pt idx="91">
                  <c:v>0.28000000000000008</c:v>
                </c:pt>
                <c:pt idx="92">
                  <c:v>0.28000000000000008</c:v>
                </c:pt>
                <c:pt idx="93">
                  <c:v>0.28000000000000008</c:v>
                </c:pt>
                <c:pt idx="94">
                  <c:v>0.26</c:v>
                </c:pt>
                <c:pt idx="95">
                  <c:v>0.26</c:v>
                </c:pt>
                <c:pt idx="96">
                  <c:v>0.26</c:v>
                </c:pt>
                <c:pt idx="97">
                  <c:v>0.26</c:v>
                </c:pt>
                <c:pt idx="98">
                  <c:v>0.24000000000000002</c:v>
                </c:pt>
                <c:pt idx="99">
                  <c:v>0.24000000000000002</c:v>
                </c:pt>
                <c:pt idx="100">
                  <c:v>0.24000000000000002</c:v>
                </c:pt>
                <c:pt idx="101">
                  <c:v>0.22</c:v>
                </c:pt>
                <c:pt idx="102">
                  <c:v>0.22</c:v>
                </c:pt>
                <c:pt idx="103">
                  <c:v>0.2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0.1</c:v>
                </c:pt>
                <c:pt idx="108">
                  <c:v>0.1</c:v>
                </c:pt>
                <c:pt idx="109">
                  <c:v>6.0000000000000005E-2</c:v>
                </c:pt>
                <c:pt idx="110">
                  <c:v>0</c:v>
                </c:pt>
                <c:pt idx="11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48192"/>
        <c:axId val="83858560"/>
      </c:scatterChart>
      <c:valAx>
        <c:axId val="8384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Thread index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3858560"/>
        <c:crosses val="autoZero"/>
        <c:crossBetween val="midCat"/>
        <c:majorUnit val="10"/>
      </c:valAx>
      <c:valAx>
        <c:axId val="83858560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Precision@5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3848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Precision@5 distributions</a:t>
            </a:r>
            <a:endParaRPr lang="zh-CN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'Precision@5'!$A$2</c:f>
              <c:strCache>
                <c:ptCount val="1"/>
                <c:pt idx="0">
                  <c:v>R=5</c:v>
                </c:pt>
              </c:strCache>
            </c:strRef>
          </c:tx>
          <c:marker>
            <c:symbol val="none"/>
          </c:marker>
          <c:cat>
            <c:numRef>
              <c:f>'Precision@5'!$B$1:$DI$1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'Precision@5'!$B$2:$DI$2</c:f>
              <c:numCache>
                <c:formatCode>General</c:formatCode>
                <c:ptCount val="112"/>
                <c:pt idx="0">
                  <c:v>0.96</c:v>
                </c:pt>
                <c:pt idx="1">
                  <c:v>0.8</c:v>
                </c:pt>
                <c:pt idx="2">
                  <c:v>0.96</c:v>
                </c:pt>
                <c:pt idx="3">
                  <c:v>0.84</c:v>
                </c:pt>
                <c:pt idx="4">
                  <c:v>0.76</c:v>
                </c:pt>
                <c:pt idx="5">
                  <c:v>0.92</c:v>
                </c:pt>
                <c:pt idx="6">
                  <c:v>0.8</c:v>
                </c:pt>
                <c:pt idx="7">
                  <c:v>0.56000000000000005</c:v>
                </c:pt>
                <c:pt idx="8">
                  <c:v>0.76</c:v>
                </c:pt>
                <c:pt idx="9">
                  <c:v>0.72</c:v>
                </c:pt>
                <c:pt idx="10">
                  <c:v>0.64</c:v>
                </c:pt>
                <c:pt idx="11">
                  <c:v>0.6</c:v>
                </c:pt>
                <c:pt idx="12">
                  <c:v>0.6</c:v>
                </c:pt>
                <c:pt idx="13">
                  <c:v>0.56000000000000005</c:v>
                </c:pt>
                <c:pt idx="14">
                  <c:v>0.72</c:v>
                </c:pt>
                <c:pt idx="15">
                  <c:v>0.72</c:v>
                </c:pt>
                <c:pt idx="16">
                  <c:v>0.68</c:v>
                </c:pt>
                <c:pt idx="17">
                  <c:v>0.68</c:v>
                </c:pt>
                <c:pt idx="18">
                  <c:v>0.6</c:v>
                </c:pt>
                <c:pt idx="19">
                  <c:v>0.56000000000000005</c:v>
                </c:pt>
                <c:pt idx="20">
                  <c:v>0.56000000000000005</c:v>
                </c:pt>
                <c:pt idx="21">
                  <c:v>0.72</c:v>
                </c:pt>
                <c:pt idx="22">
                  <c:v>0.6</c:v>
                </c:pt>
                <c:pt idx="23">
                  <c:v>0.6</c:v>
                </c:pt>
                <c:pt idx="24">
                  <c:v>0.6</c:v>
                </c:pt>
                <c:pt idx="25">
                  <c:v>0.56000000000000005</c:v>
                </c:pt>
                <c:pt idx="26">
                  <c:v>0.64</c:v>
                </c:pt>
                <c:pt idx="27">
                  <c:v>0.6</c:v>
                </c:pt>
                <c:pt idx="28">
                  <c:v>0.6</c:v>
                </c:pt>
                <c:pt idx="29">
                  <c:v>0.48</c:v>
                </c:pt>
                <c:pt idx="30">
                  <c:v>0.72</c:v>
                </c:pt>
                <c:pt idx="31">
                  <c:v>0.72</c:v>
                </c:pt>
                <c:pt idx="32">
                  <c:v>0.68</c:v>
                </c:pt>
                <c:pt idx="33">
                  <c:v>0.6</c:v>
                </c:pt>
                <c:pt idx="34">
                  <c:v>0.52</c:v>
                </c:pt>
                <c:pt idx="35">
                  <c:v>0.52</c:v>
                </c:pt>
                <c:pt idx="36">
                  <c:v>0.52</c:v>
                </c:pt>
                <c:pt idx="37">
                  <c:v>0.48</c:v>
                </c:pt>
                <c:pt idx="38">
                  <c:v>0.48</c:v>
                </c:pt>
                <c:pt idx="39">
                  <c:v>0.72</c:v>
                </c:pt>
                <c:pt idx="40">
                  <c:v>0.64</c:v>
                </c:pt>
                <c:pt idx="41">
                  <c:v>0.6</c:v>
                </c:pt>
                <c:pt idx="42">
                  <c:v>0.52</c:v>
                </c:pt>
                <c:pt idx="43">
                  <c:v>0.52</c:v>
                </c:pt>
                <c:pt idx="44">
                  <c:v>0.52</c:v>
                </c:pt>
                <c:pt idx="45">
                  <c:v>0.48</c:v>
                </c:pt>
                <c:pt idx="46">
                  <c:v>0.48</c:v>
                </c:pt>
                <c:pt idx="47">
                  <c:v>0.48</c:v>
                </c:pt>
                <c:pt idx="48">
                  <c:v>0.48</c:v>
                </c:pt>
                <c:pt idx="49">
                  <c:v>0.44</c:v>
                </c:pt>
                <c:pt idx="50">
                  <c:v>0.44</c:v>
                </c:pt>
                <c:pt idx="51">
                  <c:v>0.44</c:v>
                </c:pt>
                <c:pt idx="52">
                  <c:v>0.44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0.4</c:v>
                </c:pt>
                <c:pt idx="58">
                  <c:v>0.4</c:v>
                </c:pt>
                <c:pt idx="59">
                  <c:v>0.36</c:v>
                </c:pt>
                <c:pt idx="60">
                  <c:v>0.36</c:v>
                </c:pt>
                <c:pt idx="61">
                  <c:v>0.24</c:v>
                </c:pt>
                <c:pt idx="62">
                  <c:v>0.6</c:v>
                </c:pt>
                <c:pt idx="63">
                  <c:v>0.6</c:v>
                </c:pt>
                <c:pt idx="64">
                  <c:v>0.52</c:v>
                </c:pt>
                <c:pt idx="65">
                  <c:v>0.48</c:v>
                </c:pt>
                <c:pt idx="66">
                  <c:v>0.44</c:v>
                </c:pt>
                <c:pt idx="67">
                  <c:v>0.4</c:v>
                </c:pt>
                <c:pt idx="68">
                  <c:v>0.4</c:v>
                </c:pt>
                <c:pt idx="69">
                  <c:v>0.4</c:v>
                </c:pt>
                <c:pt idx="70">
                  <c:v>0.52</c:v>
                </c:pt>
                <c:pt idx="71">
                  <c:v>0.44</c:v>
                </c:pt>
                <c:pt idx="72">
                  <c:v>0.4</c:v>
                </c:pt>
                <c:pt idx="73">
                  <c:v>0.36</c:v>
                </c:pt>
                <c:pt idx="74">
                  <c:v>0.36</c:v>
                </c:pt>
                <c:pt idx="75">
                  <c:v>0.32</c:v>
                </c:pt>
                <c:pt idx="76">
                  <c:v>0.24</c:v>
                </c:pt>
                <c:pt idx="77">
                  <c:v>0.2</c:v>
                </c:pt>
                <c:pt idx="78">
                  <c:v>0.6</c:v>
                </c:pt>
                <c:pt idx="79">
                  <c:v>0.48</c:v>
                </c:pt>
                <c:pt idx="80">
                  <c:v>0.48</c:v>
                </c:pt>
                <c:pt idx="81">
                  <c:v>0.4</c:v>
                </c:pt>
                <c:pt idx="82">
                  <c:v>0.36</c:v>
                </c:pt>
                <c:pt idx="83">
                  <c:v>0.36</c:v>
                </c:pt>
                <c:pt idx="84">
                  <c:v>0.32</c:v>
                </c:pt>
                <c:pt idx="85">
                  <c:v>0.32</c:v>
                </c:pt>
                <c:pt idx="86">
                  <c:v>0.32</c:v>
                </c:pt>
                <c:pt idx="87">
                  <c:v>0.28000000000000003</c:v>
                </c:pt>
                <c:pt idx="88">
                  <c:v>0.28000000000000003</c:v>
                </c:pt>
                <c:pt idx="89">
                  <c:v>0.28000000000000003</c:v>
                </c:pt>
                <c:pt idx="90">
                  <c:v>0.28000000000000003</c:v>
                </c:pt>
                <c:pt idx="91">
                  <c:v>0.28000000000000003</c:v>
                </c:pt>
                <c:pt idx="92">
                  <c:v>0.24</c:v>
                </c:pt>
                <c:pt idx="93">
                  <c:v>0.24</c:v>
                </c:pt>
                <c:pt idx="94">
                  <c:v>0.2</c:v>
                </c:pt>
                <c:pt idx="95">
                  <c:v>0.2</c:v>
                </c:pt>
                <c:pt idx="96">
                  <c:v>0.2</c:v>
                </c:pt>
                <c:pt idx="97">
                  <c:v>0.52</c:v>
                </c:pt>
                <c:pt idx="98">
                  <c:v>0.48</c:v>
                </c:pt>
                <c:pt idx="99">
                  <c:v>0.56000000000000005</c:v>
                </c:pt>
                <c:pt idx="100">
                  <c:v>0.12</c:v>
                </c:pt>
                <c:pt idx="101">
                  <c:v>0.36</c:v>
                </c:pt>
                <c:pt idx="102">
                  <c:v>0.28000000000000003</c:v>
                </c:pt>
                <c:pt idx="103">
                  <c:v>0.28000000000000003</c:v>
                </c:pt>
                <c:pt idx="104">
                  <c:v>0.32</c:v>
                </c:pt>
                <c:pt idx="105">
                  <c:v>0.24</c:v>
                </c:pt>
                <c:pt idx="106">
                  <c:v>0.16</c:v>
                </c:pt>
                <c:pt idx="107">
                  <c:v>0.08</c:v>
                </c:pt>
                <c:pt idx="108">
                  <c:v>0.04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'Precision@5'!$A$3</c:f>
              <c:strCache>
                <c:ptCount val="1"/>
                <c:pt idx="0">
                  <c:v>R=10</c:v>
                </c:pt>
              </c:strCache>
            </c:strRef>
          </c:tx>
          <c:marker>
            <c:symbol val="none"/>
          </c:marker>
          <c:cat>
            <c:numRef>
              <c:f>'Precision@5'!$B$1:$DI$1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'Precision@5'!$B$3:$DI$3</c:f>
              <c:numCache>
                <c:formatCode>General</c:formatCode>
                <c:ptCount val="112"/>
                <c:pt idx="0">
                  <c:v>0.84</c:v>
                </c:pt>
                <c:pt idx="1">
                  <c:v>0.8</c:v>
                </c:pt>
                <c:pt idx="2">
                  <c:v>0.76</c:v>
                </c:pt>
                <c:pt idx="3">
                  <c:v>0.72</c:v>
                </c:pt>
                <c:pt idx="4">
                  <c:v>0.72</c:v>
                </c:pt>
                <c:pt idx="5">
                  <c:v>0.68</c:v>
                </c:pt>
                <c:pt idx="6">
                  <c:v>0.68</c:v>
                </c:pt>
                <c:pt idx="7">
                  <c:v>0.64</c:v>
                </c:pt>
                <c:pt idx="8">
                  <c:v>0.6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  <c:pt idx="12">
                  <c:v>0.6</c:v>
                </c:pt>
                <c:pt idx="13">
                  <c:v>0.6</c:v>
                </c:pt>
                <c:pt idx="14">
                  <c:v>0.56000000000000005</c:v>
                </c:pt>
                <c:pt idx="15">
                  <c:v>0.56000000000000005</c:v>
                </c:pt>
                <c:pt idx="16">
                  <c:v>0.56000000000000005</c:v>
                </c:pt>
                <c:pt idx="17">
                  <c:v>0.56000000000000005</c:v>
                </c:pt>
                <c:pt idx="18">
                  <c:v>0.56000000000000005</c:v>
                </c:pt>
                <c:pt idx="19">
                  <c:v>0.56000000000000005</c:v>
                </c:pt>
                <c:pt idx="20">
                  <c:v>0.56000000000000005</c:v>
                </c:pt>
                <c:pt idx="21">
                  <c:v>0.52</c:v>
                </c:pt>
                <c:pt idx="22">
                  <c:v>0.52</c:v>
                </c:pt>
                <c:pt idx="23">
                  <c:v>0.52</c:v>
                </c:pt>
                <c:pt idx="24">
                  <c:v>0.52</c:v>
                </c:pt>
                <c:pt idx="25">
                  <c:v>0.52</c:v>
                </c:pt>
                <c:pt idx="26">
                  <c:v>0.48</c:v>
                </c:pt>
                <c:pt idx="27">
                  <c:v>0.48</c:v>
                </c:pt>
                <c:pt idx="28">
                  <c:v>0.48</c:v>
                </c:pt>
                <c:pt idx="29">
                  <c:v>0.48</c:v>
                </c:pt>
                <c:pt idx="30">
                  <c:v>0.44</c:v>
                </c:pt>
                <c:pt idx="31">
                  <c:v>0.44</c:v>
                </c:pt>
                <c:pt idx="32">
                  <c:v>0.44</c:v>
                </c:pt>
                <c:pt idx="33">
                  <c:v>0.44</c:v>
                </c:pt>
                <c:pt idx="34">
                  <c:v>0.44</c:v>
                </c:pt>
                <c:pt idx="35">
                  <c:v>0.44</c:v>
                </c:pt>
                <c:pt idx="36">
                  <c:v>0.44</c:v>
                </c:pt>
                <c:pt idx="37">
                  <c:v>0.44</c:v>
                </c:pt>
                <c:pt idx="38">
                  <c:v>0.44</c:v>
                </c:pt>
                <c:pt idx="39">
                  <c:v>0.4</c:v>
                </c:pt>
                <c:pt idx="40">
                  <c:v>0.4</c:v>
                </c:pt>
                <c:pt idx="41">
                  <c:v>0.4</c:v>
                </c:pt>
                <c:pt idx="42">
                  <c:v>0.4</c:v>
                </c:pt>
                <c:pt idx="43">
                  <c:v>0.4</c:v>
                </c:pt>
                <c:pt idx="44">
                  <c:v>0.4</c:v>
                </c:pt>
                <c:pt idx="45">
                  <c:v>0.4</c:v>
                </c:pt>
                <c:pt idx="46">
                  <c:v>0.4</c:v>
                </c:pt>
                <c:pt idx="47">
                  <c:v>0.4</c:v>
                </c:pt>
                <c:pt idx="48">
                  <c:v>0.4</c:v>
                </c:pt>
                <c:pt idx="49">
                  <c:v>0.4</c:v>
                </c:pt>
                <c:pt idx="50">
                  <c:v>0.4</c:v>
                </c:pt>
                <c:pt idx="51">
                  <c:v>0.4</c:v>
                </c:pt>
                <c:pt idx="52">
                  <c:v>0.4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0.4</c:v>
                </c:pt>
                <c:pt idx="58">
                  <c:v>0.4</c:v>
                </c:pt>
                <c:pt idx="59">
                  <c:v>0.4</c:v>
                </c:pt>
                <c:pt idx="60">
                  <c:v>0.4</c:v>
                </c:pt>
                <c:pt idx="61">
                  <c:v>0.4</c:v>
                </c:pt>
                <c:pt idx="62">
                  <c:v>0.36</c:v>
                </c:pt>
                <c:pt idx="63">
                  <c:v>0.36</c:v>
                </c:pt>
                <c:pt idx="64">
                  <c:v>0.36</c:v>
                </c:pt>
                <c:pt idx="65">
                  <c:v>0.36</c:v>
                </c:pt>
                <c:pt idx="66">
                  <c:v>0.36</c:v>
                </c:pt>
                <c:pt idx="67">
                  <c:v>0.36</c:v>
                </c:pt>
                <c:pt idx="68">
                  <c:v>0.36</c:v>
                </c:pt>
                <c:pt idx="69">
                  <c:v>0.36</c:v>
                </c:pt>
                <c:pt idx="70">
                  <c:v>0.32</c:v>
                </c:pt>
                <c:pt idx="71">
                  <c:v>0.28000000000000003</c:v>
                </c:pt>
                <c:pt idx="72">
                  <c:v>0.28000000000000003</c:v>
                </c:pt>
                <c:pt idx="73">
                  <c:v>0.28000000000000003</c:v>
                </c:pt>
                <c:pt idx="74">
                  <c:v>0.24</c:v>
                </c:pt>
                <c:pt idx="75">
                  <c:v>0.24</c:v>
                </c:pt>
                <c:pt idx="76">
                  <c:v>0.24</c:v>
                </c:pt>
                <c:pt idx="77">
                  <c:v>0.24</c:v>
                </c:pt>
                <c:pt idx="78">
                  <c:v>0.2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</c:v>
                </c:pt>
                <c:pt idx="86">
                  <c:v>0.2</c:v>
                </c:pt>
                <c:pt idx="87">
                  <c:v>0.2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0.2</c:v>
                </c:pt>
                <c:pt idx="94">
                  <c:v>0.2</c:v>
                </c:pt>
                <c:pt idx="95">
                  <c:v>0.2</c:v>
                </c:pt>
                <c:pt idx="96">
                  <c:v>0.2</c:v>
                </c:pt>
                <c:pt idx="97">
                  <c:v>0.16</c:v>
                </c:pt>
                <c:pt idx="98">
                  <c:v>0.16</c:v>
                </c:pt>
                <c:pt idx="99">
                  <c:v>0.12</c:v>
                </c:pt>
                <c:pt idx="100">
                  <c:v>0.12</c:v>
                </c:pt>
                <c:pt idx="101">
                  <c:v>0.04</c:v>
                </c:pt>
                <c:pt idx="102">
                  <c:v>0.04</c:v>
                </c:pt>
                <c:pt idx="103">
                  <c:v>0.04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'Precision@5'!$A$4</c:f>
              <c:strCache>
                <c:ptCount val="1"/>
                <c:pt idx="0">
                  <c:v>R=15</c:v>
                </c:pt>
              </c:strCache>
            </c:strRef>
          </c:tx>
          <c:marker>
            <c:symbol val="none"/>
          </c:marker>
          <c:cat>
            <c:numRef>
              <c:f>'Precision@5'!$B$1:$DI$1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'Precision@5'!$B$4:$DI$4</c:f>
              <c:numCache>
                <c:formatCode>General</c:formatCode>
                <c:ptCount val="112"/>
                <c:pt idx="0">
                  <c:v>0.8</c:v>
                </c:pt>
                <c:pt idx="1">
                  <c:v>0.8</c:v>
                </c:pt>
                <c:pt idx="2">
                  <c:v>0.72</c:v>
                </c:pt>
                <c:pt idx="3">
                  <c:v>0.76</c:v>
                </c:pt>
                <c:pt idx="4">
                  <c:v>0.68</c:v>
                </c:pt>
                <c:pt idx="5">
                  <c:v>0.68</c:v>
                </c:pt>
                <c:pt idx="6">
                  <c:v>0.56000000000000005</c:v>
                </c:pt>
                <c:pt idx="7">
                  <c:v>0.48</c:v>
                </c:pt>
                <c:pt idx="8">
                  <c:v>0.68</c:v>
                </c:pt>
                <c:pt idx="9">
                  <c:v>0.52</c:v>
                </c:pt>
                <c:pt idx="10">
                  <c:v>0.36</c:v>
                </c:pt>
                <c:pt idx="11">
                  <c:v>0.56000000000000005</c:v>
                </c:pt>
                <c:pt idx="12">
                  <c:v>0.44</c:v>
                </c:pt>
                <c:pt idx="13">
                  <c:v>0.36</c:v>
                </c:pt>
                <c:pt idx="14">
                  <c:v>0.48</c:v>
                </c:pt>
                <c:pt idx="15">
                  <c:v>0.56000000000000005</c:v>
                </c:pt>
                <c:pt idx="16">
                  <c:v>0.52</c:v>
                </c:pt>
                <c:pt idx="17">
                  <c:v>0.48</c:v>
                </c:pt>
                <c:pt idx="18">
                  <c:v>0.56000000000000005</c:v>
                </c:pt>
                <c:pt idx="19">
                  <c:v>0.44</c:v>
                </c:pt>
                <c:pt idx="20">
                  <c:v>0.48</c:v>
                </c:pt>
                <c:pt idx="21">
                  <c:v>0.48</c:v>
                </c:pt>
                <c:pt idx="22">
                  <c:v>0.4</c:v>
                </c:pt>
                <c:pt idx="23">
                  <c:v>0.56000000000000005</c:v>
                </c:pt>
                <c:pt idx="24">
                  <c:v>0.48</c:v>
                </c:pt>
                <c:pt idx="25">
                  <c:v>0.48</c:v>
                </c:pt>
                <c:pt idx="26">
                  <c:v>0.4</c:v>
                </c:pt>
                <c:pt idx="27">
                  <c:v>0.36</c:v>
                </c:pt>
                <c:pt idx="28">
                  <c:v>0.4</c:v>
                </c:pt>
                <c:pt idx="29">
                  <c:v>0.4</c:v>
                </c:pt>
                <c:pt idx="30">
                  <c:v>0.52</c:v>
                </c:pt>
                <c:pt idx="31">
                  <c:v>0.44</c:v>
                </c:pt>
                <c:pt idx="32">
                  <c:v>0.32</c:v>
                </c:pt>
                <c:pt idx="33">
                  <c:v>0.48</c:v>
                </c:pt>
                <c:pt idx="34">
                  <c:v>0.32</c:v>
                </c:pt>
                <c:pt idx="35">
                  <c:v>0.44</c:v>
                </c:pt>
                <c:pt idx="36">
                  <c:v>0.32</c:v>
                </c:pt>
                <c:pt idx="37">
                  <c:v>0.2</c:v>
                </c:pt>
                <c:pt idx="38">
                  <c:v>0.4</c:v>
                </c:pt>
                <c:pt idx="39">
                  <c:v>0.36</c:v>
                </c:pt>
                <c:pt idx="40">
                  <c:v>0.4</c:v>
                </c:pt>
                <c:pt idx="41">
                  <c:v>0.36</c:v>
                </c:pt>
                <c:pt idx="42">
                  <c:v>0.4</c:v>
                </c:pt>
                <c:pt idx="43">
                  <c:v>0.24</c:v>
                </c:pt>
                <c:pt idx="44">
                  <c:v>0.4</c:v>
                </c:pt>
                <c:pt idx="45">
                  <c:v>0.4</c:v>
                </c:pt>
                <c:pt idx="46">
                  <c:v>0.44</c:v>
                </c:pt>
                <c:pt idx="47">
                  <c:v>0.4</c:v>
                </c:pt>
                <c:pt idx="48">
                  <c:v>0.36</c:v>
                </c:pt>
                <c:pt idx="49">
                  <c:v>0.24</c:v>
                </c:pt>
                <c:pt idx="50">
                  <c:v>0.4</c:v>
                </c:pt>
                <c:pt idx="51">
                  <c:v>0.4</c:v>
                </c:pt>
                <c:pt idx="52">
                  <c:v>0.24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0.28000000000000003</c:v>
                </c:pt>
                <c:pt idx="58">
                  <c:v>0.4</c:v>
                </c:pt>
                <c:pt idx="59">
                  <c:v>0.24</c:v>
                </c:pt>
                <c:pt idx="60">
                  <c:v>0.36</c:v>
                </c:pt>
                <c:pt idx="61">
                  <c:v>0</c:v>
                </c:pt>
                <c:pt idx="62">
                  <c:v>0.4</c:v>
                </c:pt>
                <c:pt idx="63">
                  <c:v>0.36</c:v>
                </c:pt>
                <c:pt idx="64">
                  <c:v>0.36</c:v>
                </c:pt>
                <c:pt idx="65">
                  <c:v>0.32</c:v>
                </c:pt>
                <c:pt idx="66">
                  <c:v>0.2</c:v>
                </c:pt>
                <c:pt idx="67">
                  <c:v>0.2</c:v>
                </c:pt>
                <c:pt idx="68">
                  <c:v>0.4</c:v>
                </c:pt>
                <c:pt idx="69">
                  <c:v>0.12</c:v>
                </c:pt>
                <c:pt idx="70">
                  <c:v>0.24</c:v>
                </c:pt>
                <c:pt idx="71">
                  <c:v>0.28000000000000003</c:v>
                </c:pt>
                <c:pt idx="72">
                  <c:v>0.24</c:v>
                </c:pt>
                <c:pt idx="73">
                  <c:v>0.08</c:v>
                </c:pt>
                <c:pt idx="74">
                  <c:v>0</c:v>
                </c:pt>
                <c:pt idx="75">
                  <c:v>0</c:v>
                </c:pt>
                <c:pt idx="76">
                  <c:v>0.2</c:v>
                </c:pt>
                <c:pt idx="77">
                  <c:v>0.2</c:v>
                </c:pt>
                <c:pt idx="78">
                  <c:v>0.08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0.16</c:v>
                </c:pt>
                <c:pt idx="85">
                  <c:v>0.12</c:v>
                </c:pt>
                <c:pt idx="86">
                  <c:v>0.2</c:v>
                </c:pt>
                <c:pt idx="87">
                  <c:v>0.2</c:v>
                </c:pt>
                <c:pt idx="88">
                  <c:v>0.2</c:v>
                </c:pt>
                <c:pt idx="89">
                  <c:v>0.12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0.2</c:v>
                </c:pt>
                <c:pt idx="94">
                  <c:v>0.2</c:v>
                </c:pt>
                <c:pt idx="95">
                  <c:v>0.2</c:v>
                </c:pt>
                <c:pt idx="96">
                  <c:v>0.2</c:v>
                </c:pt>
                <c:pt idx="97">
                  <c:v>0.04</c:v>
                </c:pt>
                <c:pt idx="98">
                  <c:v>0.2</c:v>
                </c:pt>
                <c:pt idx="99">
                  <c:v>0.08</c:v>
                </c:pt>
                <c:pt idx="100">
                  <c:v>0.04</c:v>
                </c:pt>
                <c:pt idx="101">
                  <c:v>0</c:v>
                </c:pt>
                <c:pt idx="102">
                  <c:v>0</c:v>
                </c:pt>
                <c:pt idx="103">
                  <c:v>0.04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'Precision@5'!$A$5</c:f>
              <c:strCache>
                <c:ptCount val="1"/>
                <c:pt idx="0">
                  <c:v>R=20</c:v>
                </c:pt>
              </c:strCache>
            </c:strRef>
          </c:tx>
          <c:marker>
            <c:symbol val="none"/>
          </c:marker>
          <c:cat>
            <c:numRef>
              <c:f>'Precision@5'!$B$1:$DI$1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'Precision@5'!$B$5:$DI$5</c:f>
              <c:numCache>
                <c:formatCode>General</c:formatCode>
                <c:ptCount val="112"/>
                <c:pt idx="0">
                  <c:v>0.76</c:v>
                </c:pt>
                <c:pt idx="1">
                  <c:v>0.76</c:v>
                </c:pt>
                <c:pt idx="2">
                  <c:v>0.72</c:v>
                </c:pt>
                <c:pt idx="3">
                  <c:v>0.64</c:v>
                </c:pt>
                <c:pt idx="4">
                  <c:v>0.56000000000000005</c:v>
                </c:pt>
                <c:pt idx="5">
                  <c:v>0.48</c:v>
                </c:pt>
                <c:pt idx="6">
                  <c:v>0.52</c:v>
                </c:pt>
                <c:pt idx="7">
                  <c:v>0.36</c:v>
                </c:pt>
                <c:pt idx="8">
                  <c:v>0.6</c:v>
                </c:pt>
                <c:pt idx="9">
                  <c:v>0.44</c:v>
                </c:pt>
                <c:pt idx="10">
                  <c:v>0</c:v>
                </c:pt>
                <c:pt idx="11">
                  <c:v>0.48</c:v>
                </c:pt>
                <c:pt idx="12">
                  <c:v>0.4</c:v>
                </c:pt>
                <c:pt idx="13">
                  <c:v>0.32</c:v>
                </c:pt>
                <c:pt idx="14">
                  <c:v>0.48</c:v>
                </c:pt>
                <c:pt idx="15">
                  <c:v>0.48</c:v>
                </c:pt>
                <c:pt idx="16">
                  <c:v>0.44</c:v>
                </c:pt>
                <c:pt idx="17">
                  <c:v>0.44</c:v>
                </c:pt>
                <c:pt idx="18">
                  <c:v>0.4</c:v>
                </c:pt>
                <c:pt idx="19">
                  <c:v>0.36</c:v>
                </c:pt>
                <c:pt idx="20">
                  <c:v>0.48</c:v>
                </c:pt>
                <c:pt idx="21">
                  <c:v>0.4</c:v>
                </c:pt>
                <c:pt idx="22">
                  <c:v>0.4</c:v>
                </c:pt>
                <c:pt idx="23">
                  <c:v>0.48</c:v>
                </c:pt>
                <c:pt idx="24">
                  <c:v>0.44</c:v>
                </c:pt>
                <c:pt idx="25">
                  <c:v>0.4</c:v>
                </c:pt>
                <c:pt idx="26">
                  <c:v>0.24</c:v>
                </c:pt>
                <c:pt idx="27">
                  <c:v>0.4</c:v>
                </c:pt>
                <c:pt idx="28">
                  <c:v>0.4</c:v>
                </c:pt>
                <c:pt idx="29">
                  <c:v>0.32</c:v>
                </c:pt>
                <c:pt idx="30">
                  <c:v>0.28000000000000003</c:v>
                </c:pt>
                <c:pt idx="31">
                  <c:v>0.32</c:v>
                </c:pt>
                <c:pt idx="32">
                  <c:v>0.32</c:v>
                </c:pt>
                <c:pt idx="33">
                  <c:v>0.28000000000000003</c:v>
                </c:pt>
                <c:pt idx="34">
                  <c:v>0.36</c:v>
                </c:pt>
                <c:pt idx="35">
                  <c:v>0.4</c:v>
                </c:pt>
                <c:pt idx="36">
                  <c:v>0.32</c:v>
                </c:pt>
                <c:pt idx="37">
                  <c:v>0.2</c:v>
                </c:pt>
                <c:pt idx="38">
                  <c:v>0.4</c:v>
                </c:pt>
                <c:pt idx="39">
                  <c:v>0.4</c:v>
                </c:pt>
                <c:pt idx="40">
                  <c:v>0.4</c:v>
                </c:pt>
                <c:pt idx="41">
                  <c:v>0.28000000000000003</c:v>
                </c:pt>
                <c:pt idx="42">
                  <c:v>0.4</c:v>
                </c:pt>
                <c:pt idx="43">
                  <c:v>0.24</c:v>
                </c:pt>
                <c:pt idx="44">
                  <c:v>0.36</c:v>
                </c:pt>
                <c:pt idx="45">
                  <c:v>0.4</c:v>
                </c:pt>
                <c:pt idx="46">
                  <c:v>0.36</c:v>
                </c:pt>
                <c:pt idx="47">
                  <c:v>0.4</c:v>
                </c:pt>
                <c:pt idx="48">
                  <c:v>0.32</c:v>
                </c:pt>
                <c:pt idx="49">
                  <c:v>0.2</c:v>
                </c:pt>
                <c:pt idx="50">
                  <c:v>0.36</c:v>
                </c:pt>
                <c:pt idx="51">
                  <c:v>0.36</c:v>
                </c:pt>
                <c:pt idx="52">
                  <c:v>0.24</c:v>
                </c:pt>
                <c:pt idx="53">
                  <c:v>0.4</c:v>
                </c:pt>
                <c:pt idx="54">
                  <c:v>0.28000000000000003</c:v>
                </c:pt>
                <c:pt idx="55">
                  <c:v>0.32</c:v>
                </c:pt>
                <c:pt idx="56">
                  <c:v>0.4</c:v>
                </c:pt>
                <c:pt idx="57">
                  <c:v>0.24</c:v>
                </c:pt>
                <c:pt idx="58">
                  <c:v>0.4</c:v>
                </c:pt>
                <c:pt idx="59">
                  <c:v>0.28000000000000003</c:v>
                </c:pt>
                <c:pt idx="60">
                  <c:v>0.24</c:v>
                </c:pt>
                <c:pt idx="61">
                  <c:v>0</c:v>
                </c:pt>
                <c:pt idx="62">
                  <c:v>0.28000000000000003</c:v>
                </c:pt>
                <c:pt idx="63">
                  <c:v>0.28000000000000003</c:v>
                </c:pt>
                <c:pt idx="64">
                  <c:v>0.28000000000000003</c:v>
                </c:pt>
                <c:pt idx="65">
                  <c:v>0.24</c:v>
                </c:pt>
                <c:pt idx="66">
                  <c:v>0.2</c:v>
                </c:pt>
                <c:pt idx="67">
                  <c:v>0.2</c:v>
                </c:pt>
                <c:pt idx="68">
                  <c:v>0.32</c:v>
                </c:pt>
                <c:pt idx="69">
                  <c:v>0.08</c:v>
                </c:pt>
                <c:pt idx="70">
                  <c:v>0.2</c:v>
                </c:pt>
                <c:pt idx="71">
                  <c:v>0.08</c:v>
                </c:pt>
                <c:pt idx="72">
                  <c:v>0.2</c:v>
                </c:pt>
                <c:pt idx="73">
                  <c:v>0.04</c:v>
                </c:pt>
                <c:pt idx="74">
                  <c:v>0.08</c:v>
                </c:pt>
                <c:pt idx="75">
                  <c:v>0</c:v>
                </c:pt>
                <c:pt idx="76">
                  <c:v>0.2</c:v>
                </c:pt>
                <c:pt idx="77">
                  <c:v>0.2</c:v>
                </c:pt>
                <c:pt idx="78">
                  <c:v>0.04</c:v>
                </c:pt>
                <c:pt idx="79">
                  <c:v>0.12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0.08</c:v>
                </c:pt>
                <c:pt idx="85">
                  <c:v>0.12</c:v>
                </c:pt>
                <c:pt idx="86">
                  <c:v>0.2</c:v>
                </c:pt>
                <c:pt idx="87">
                  <c:v>0.2</c:v>
                </c:pt>
                <c:pt idx="88">
                  <c:v>0.2</c:v>
                </c:pt>
                <c:pt idx="89">
                  <c:v>0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0.2</c:v>
                </c:pt>
                <c:pt idx="94">
                  <c:v>0.2</c:v>
                </c:pt>
                <c:pt idx="95">
                  <c:v>0.2</c:v>
                </c:pt>
                <c:pt idx="96">
                  <c:v>0.2</c:v>
                </c:pt>
                <c:pt idx="97">
                  <c:v>0.08</c:v>
                </c:pt>
                <c:pt idx="98">
                  <c:v>0.12</c:v>
                </c:pt>
                <c:pt idx="99">
                  <c:v>0.04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04000"/>
        <c:axId val="85505536"/>
      </c:lineChart>
      <c:catAx>
        <c:axId val="8550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505536"/>
        <c:crosses val="autoZero"/>
        <c:auto val="1"/>
        <c:lblAlgn val="ctr"/>
        <c:lblOffset val="100"/>
        <c:tickLblSkip val="5"/>
        <c:noMultiLvlLbl val="0"/>
      </c:catAx>
      <c:valAx>
        <c:axId val="85505536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Precision@5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504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Precision@10 distribution</a:t>
            </a:r>
            <a:endParaRPr lang="zh-CN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'Precision@10'!$A$2</c:f>
              <c:strCache>
                <c:ptCount val="1"/>
                <c:pt idx="0">
                  <c:v>R=5</c:v>
                </c:pt>
              </c:strCache>
            </c:strRef>
          </c:tx>
          <c:marker>
            <c:symbol val="none"/>
          </c:marker>
          <c:cat>
            <c:numRef>
              <c:f>'Precision@10'!$B$1:$DI$1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'Precision@10'!$B$2:$DI$2</c:f>
              <c:numCache>
                <c:formatCode>General</c:formatCode>
                <c:ptCount val="112"/>
                <c:pt idx="0">
                  <c:v>0.88</c:v>
                </c:pt>
                <c:pt idx="1">
                  <c:v>0.72</c:v>
                </c:pt>
                <c:pt idx="2">
                  <c:v>0.7</c:v>
                </c:pt>
                <c:pt idx="3">
                  <c:v>0.68</c:v>
                </c:pt>
                <c:pt idx="4">
                  <c:v>0.68</c:v>
                </c:pt>
                <c:pt idx="5">
                  <c:v>0.7</c:v>
                </c:pt>
                <c:pt idx="6">
                  <c:v>0.62</c:v>
                </c:pt>
                <c:pt idx="7">
                  <c:v>0.57999999999999996</c:v>
                </c:pt>
                <c:pt idx="8">
                  <c:v>0.68</c:v>
                </c:pt>
                <c:pt idx="9">
                  <c:v>0.64</c:v>
                </c:pt>
                <c:pt idx="10">
                  <c:v>0.57999999999999996</c:v>
                </c:pt>
                <c:pt idx="11">
                  <c:v>0.66</c:v>
                </c:pt>
                <c:pt idx="12">
                  <c:v>0.56000000000000005</c:v>
                </c:pt>
                <c:pt idx="13">
                  <c:v>0.6</c:v>
                </c:pt>
                <c:pt idx="14">
                  <c:v>0.52</c:v>
                </c:pt>
                <c:pt idx="15">
                  <c:v>0.52</c:v>
                </c:pt>
                <c:pt idx="16">
                  <c:v>0.5</c:v>
                </c:pt>
                <c:pt idx="17">
                  <c:v>0.66</c:v>
                </c:pt>
                <c:pt idx="18">
                  <c:v>0.48</c:v>
                </c:pt>
                <c:pt idx="19">
                  <c:v>0.74</c:v>
                </c:pt>
                <c:pt idx="20">
                  <c:v>0.57999999999999996</c:v>
                </c:pt>
                <c:pt idx="21">
                  <c:v>0.57999999999999996</c:v>
                </c:pt>
                <c:pt idx="22">
                  <c:v>0.5</c:v>
                </c:pt>
                <c:pt idx="23">
                  <c:v>0.44</c:v>
                </c:pt>
                <c:pt idx="24">
                  <c:v>0.4</c:v>
                </c:pt>
                <c:pt idx="25">
                  <c:v>0.4</c:v>
                </c:pt>
                <c:pt idx="26">
                  <c:v>0.4</c:v>
                </c:pt>
                <c:pt idx="27">
                  <c:v>0.52</c:v>
                </c:pt>
                <c:pt idx="28">
                  <c:v>0.4</c:v>
                </c:pt>
                <c:pt idx="29">
                  <c:v>0.4</c:v>
                </c:pt>
                <c:pt idx="30">
                  <c:v>0.62</c:v>
                </c:pt>
                <c:pt idx="31">
                  <c:v>0.54</c:v>
                </c:pt>
                <c:pt idx="32">
                  <c:v>0.46</c:v>
                </c:pt>
                <c:pt idx="33">
                  <c:v>0.46</c:v>
                </c:pt>
                <c:pt idx="34">
                  <c:v>0.44</c:v>
                </c:pt>
                <c:pt idx="35">
                  <c:v>0.42</c:v>
                </c:pt>
                <c:pt idx="36">
                  <c:v>0.4</c:v>
                </c:pt>
                <c:pt idx="37">
                  <c:v>0.6</c:v>
                </c:pt>
                <c:pt idx="38">
                  <c:v>0.54</c:v>
                </c:pt>
                <c:pt idx="39">
                  <c:v>0.6</c:v>
                </c:pt>
                <c:pt idx="40">
                  <c:v>0.57999999999999996</c:v>
                </c:pt>
                <c:pt idx="41">
                  <c:v>0.48</c:v>
                </c:pt>
                <c:pt idx="42">
                  <c:v>0.48</c:v>
                </c:pt>
                <c:pt idx="43">
                  <c:v>0.46</c:v>
                </c:pt>
                <c:pt idx="44">
                  <c:v>0.44</c:v>
                </c:pt>
                <c:pt idx="45">
                  <c:v>0.42</c:v>
                </c:pt>
                <c:pt idx="46">
                  <c:v>0.4</c:v>
                </c:pt>
                <c:pt idx="47">
                  <c:v>0.36</c:v>
                </c:pt>
                <c:pt idx="48">
                  <c:v>0.34</c:v>
                </c:pt>
                <c:pt idx="49">
                  <c:v>0.4</c:v>
                </c:pt>
                <c:pt idx="50">
                  <c:v>0.4</c:v>
                </c:pt>
                <c:pt idx="51">
                  <c:v>0.38</c:v>
                </c:pt>
                <c:pt idx="52">
                  <c:v>0.36</c:v>
                </c:pt>
                <c:pt idx="53">
                  <c:v>0.36</c:v>
                </c:pt>
                <c:pt idx="54">
                  <c:v>0.32</c:v>
                </c:pt>
                <c:pt idx="55">
                  <c:v>0.3</c:v>
                </c:pt>
                <c:pt idx="56">
                  <c:v>0.3</c:v>
                </c:pt>
                <c:pt idx="57">
                  <c:v>0.46</c:v>
                </c:pt>
                <c:pt idx="58">
                  <c:v>0.4</c:v>
                </c:pt>
                <c:pt idx="59">
                  <c:v>0.32</c:v>
                </c:pt>
                <c:pt idx="60">
                  <c:v>0.32</c:v>
                </c:pt>
                <c:pt idx="61">
                  <c:v>0.3</c:v>
                </c:pt>
                <c:pt idx="62">
                  <c:v>0.3</c:v>
                </c:pt>
                <c:pt idx="63">
                  <c:v>0.48</c:v>
                </c:pt>
                <c:pt idx="64">
                  <c:v>0.38</c:v>
                </c:pt>
                <c:pt idx="65">
                  <c:v>0.34</c:v>
                </c:pt>
                <c:pt idx="66">
                  <c:v>0.28000000000000003</c:v>
                </c:pt>
                <c:pt idx="67">
                  <c:v>0.28000000000000003</c:v>
                </c:pt>
                <c:pt idx="68">
                  <c:v>0.6</c:v>
                </c:pt>
                <c:pt idx="69">
                  <c:v>0.46</c:v>
                </c:pt>
                <c:pt idx="70">
                  <c:v>0.4</c:v>
                </c:pt>
                <c:pt idx="71">
                  <c:v>0.34</c:v>
                </c:pt>
                <c:pt idx="72">
                  <c:v>0.26</c:v>
                </c:pt>
                <c:pt idx="73">
                  <c:v>0.48</c:v>
                </c:pt>
                <c:pt idx="74">
                  <c:v>0.4</c:v>
                </c:pt>
                <c:pt idx="75">
                  <c:v>0.32</c:v>
                </c:pt>
                <c:pt idx="76">
                  <c:v>0.32</c:v>
                </c:pt>
                <c:pt idx="77">
                  <c:v>0.3</c:v>
                </c:pt>
                <c:pt idx="78">
                  <c:v>0.46</c:v>
                </c:pt>
                <c:pt idx="79">
                  <c:v>0.4</c:v>
                </c:pt>
                <c:pt idx="80">
                  <c:v>0.34</c:v>
                </c:pt>
                <c:pt idx="81">
                  <c:v>0.34</c:v>
                </c:pt>
                <c:pt idx="82">
                  <c:v>0.34</c:v>
                </c:pt>
                <c:pt idx="83">
                  <c:v>0.32</c:v>
                </c:pt>
                <c:pt idx="84">
                  <c:v>0.3</c:v>
                </c:pt>
                <c:pt idx="85">
                  <c:v>0.28000000000000003</c:v>
                </c:pt>
                <c:pt idx="86">
                  <c:v>0.28000000000000003</c:v>
                </c:pt>
                <c:pt idx="87">
                  <c:v>0.28000000000000003</c:v>
                </c:pt>
                <c:pt idx="88">
                  <c:v>0.28000000000000003</c:v>
                </c:pt>
                <c:pt idx="89">
                  <c:v>0.28000000000000003</c:v>
                </c:pt>
                <c:pt idx="90">
                  <c:v>0.22</c:v>
                </c:pt>
                <c:pt idx="91">
                  <c:v>0.2</c:v>
                </c:pt>
                <c:pt idx="92">
                  <c:v>0.36</c:v>
                </c:pt>
                <c:pt idx="93">
                  <c:v>0.34</c:v>
                </c:pt>
                <c:pt idx="94">
                  <c:v>0.57999999999999996</c:v>
                </c:pt>
                <c:pt idx="95">
                  <c:v>0.3</c:v>
                </c:pt>
                <c:pt idx="96">
                  <c:v>0.52</c:v>
                </c:pt>
                <c:pt idx="97">
                  <c:v>0.26</c:v>
                </c:pt>
                <c:pt idx="98">
                  <c:v>0.2</c:v>
                </c:pt>
                <c:pt idx="99">
                  <c:v>0.24</c:v>
                </c:pt>
                <c:pt idx="100">
                  <c:v>0.28000000000000003</c:v>
                </c:pt>
                <c:pt idx="101">
                  <c:v>0.28000000000000003</c:v>
                </c:pt>
                <c:pt idx="102">
                  <c:v>0.26</c:v>
                </c:pt>
                <c:pt idx="103">
                  <c:v>0.22</c:v>
                </c:pt>
                <c:pt idx="104">
                  <c:v>0.1</c:v>
                </c:pt>
                <c:pt idx="105">
                  <c:v>0.1</c:v>
                </c:pt>
                <c:pt idx="106">
                  <c:v>0.28000000000000003</c:v>
                </c:pt>
                <c:pt idx="107">
                  <c:v>0.18</c:v>
                </c:pt>
                <c:pt idx="108">
                  <c:v>0.2</c:v>
                </c:pt>
                <c:pt idx="109">
                  <c:v>0.16</c:v>
                </c:pt>
                <c:pt idx="110">
                  <c:v>0.04</c:v>
                </c:pt>
                <c:pt idx="1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'Precision@10'!$A$3</c:f>
              <c:strCache>
                <c:ptCount val="1"/>
                <c:pt idx="0">
                  <c:v>R=10</c:v>
                </c:pt>
              </c:strCache>
            </c:strRef>
          </c:tx>
          <c:marker>
            <c:symbol val="none"/>
          </c:marker>
          <c:cat>
            <c:numRef>
              <c:f>'Precision@10'!$B$1:$DI$1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'Precision@10'!$B$3:$DI$3</c:f>
              <c:numCache>
                <c:formatCode>General</c:formatCode>
                <c:ptCount val="112"/>
                <c:pt idx="0">
                  <c:v>0.72</c:v>
                </c:pt>
                <c:pt idx="1">
                  <c:v>0.62</c:v>
                </c:pt>
                <c:pt idx="2">
                  <c:v>0.6</c:v>
                </c:pt>
                <c:pt idx="3">
                  <c:v>0.57999999999999996</c:v>
                </c:pt>
                <c:pt idx="4">
                  <c:v>0.57999999999999996</c:v>
                </c:pt>
                <c:pt idx="5">
                  <c:v>0.56000000000000005</c:v>
                </c:pt>
                <c:pt idx="6">
                  <c:v>0.56000000000000005</c:v>
                </c:pt>
                <c:pt idx="7">
                  <c:v>0.52</c:v>
                </c:pt>
                <c:pt idx="8">
                  <c:v>0.5</c:v>
                </c:pt>
                <c:pt idx="9">
                  <c:v>0.5</c:v>
                </c:pt>
                <c:pt idx="10">
                  <c:v>0.48</c:v>
                </c:pt>
                <c:pt idx="11">
                  <c:v>0.46</c:v>
                </c:pt>
                <c:pt idx="12">
                  <c:v>0.46</c:v>
                </c:pt>
                <c:pt idx="13">
                  <c:v>0.44</c:v>
                </c:pt>
                <c:pt idx="14">
                  <c:v>0.44</c:v>
                </c:pt>
                <c:pt idx="15">
                  <c:v>0.44</c:v>
                </c:pt>
                <c:pt idx="16">
                  <c:v>0.44</c:v>
                </c:pt>
                <c:pt idx="17">
                  <c:v>0.42</c:v>
                </c:pt>
                <c:pt idx="18">
                  <c:v>0.42</c:v>
                </c:pt>
                <c:pt idx="19">
                  <c:v>0.4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0.4</c:v>
                </c:pt>
                <c:pt idx="24">
                  <c:v>0.4</c:v>
                </c:pt>
                <c:pt idx="25">
                  <c:v>0.4</c:v>
                </c:pt>
                <c:pt idx="26">
                  <c:v>0.4</c:v>
                </c:pt>
                <c:pt idx="27">
                  <c:v>0.38</c:v>
                </c:pt>
                <c:pt idx="28">
                  <c:v>0.38</c:v>
                </c:pt>
                <c:pt idx="29">
                  <c:v>0.38</c:v>
                </c:pt>
                <c:pt idx="30">
                  <c:v>0.36</c:v>
                </c:pt>
                <c:pt idx="31">
                  <c:v>0.36</c:v>
                </c:pt>
                <c:pt idx="32">
                  <c:v>0.36</c:v>
                </c:pt>
                <c:pt idx="33">
                  <c:v>0.36</c:v>
                </c:pt>
                <c:pt idx="34">
                  <c:v>0.36</c:v>
                </c:pt>
                <c:pt idx="35">
                  <c:v>0.36</c:v>
                </c:pt>
                <c:pt idx="36">
                  <c:v>0.36</c:v>
                </c:pt>
                <c:pt idx="37">
                  <c:v>0.34</c:v>
                </c:pt>
                <c:pt idx="38">
                  <c:v>0.34</c:v>
                </c:pt>
                <c:pt idx="39">
                  <c:v>0.32</c:v>
                </c:pt>
                <c:pt idx="40">
                  <c:v>0.32</c:v>
                </c:pt>
                <c:pt idx="41">
                  <c:v>0.32</c:v>
                </c:pt>
                <c:pt idx="42">
                  <c:v>0.32</c:v>
                </c:pt>
                <c:pt idx="43">
                  <c:v>0.32</c:v>
                </c:pt>
                <c:pt idx="44">
                  <c:v>0.32</c:v>
                </c:pt>
                <c:pt idx="45">
                  <c:v>0.32</c:v>
                </c:pt>
                <c:pt idx="46">
                  <c:v>0.32</c:v>
                </c:pt>
                <c:pt idx="47">
                  <c:v>0.32</c:v>
                </c:pt>
                <c:pt idx="48">
                  <c:v>0.32</c:v>
                </c:pt>
                <c:pt idx="49">
                  <c:v>0.3</c:v>
                </c:pt>
                <c:pt idx="50">
                  <c:v>0.3</c:v>
                </c:pt>
                <c:pt idx="51">
                  <c:v>0.3</c:v>
                </c:pt>
                <c:pt idx="52">
                  <c:v>0.3</c:v>
                </c:pt>
                <c:pt idx="53">
                  <c:v>0.3</c:v>
                </c:pt>
                <c:pt idx="54">
                  <c:v>0.3</c:v>
                </c:pt>
                <c:pt idx="55">
                  <c:v>0.3</c:v>
                </c:pt>
                <c:pt idx="56">
                  <c:v>0.3</c:v>
                </c:pt>
                <c:pt idx="57">
                  <c:v>0.28000000000000003</c:v>
                </c:pt>
                <c:pt idx="58">
                  <c:v>0.28000000000000003</c:v>
                </c:pt>
                <c:pt idx="59">
                  <c:v>0.28000000000000003</c:v>
                </c:pt>
                <c:pt idx="60">
                  <c:v>0.28000000000000003</c:v>
                </c:pt>
                <c:pt idx="61">
                  <c:v>0.28000000000000003</c:v>
                </c:pt>
                <c:pt idx="62">
                  <c:v>0.28000000000000003</c:v>
                </c:pt>
                <c:pt idx="63">
                  <c:v>0.26</c:v>
                </c:pt>
                <c:pt idx="64">
                  <c:v>0.26</c:v>
                </c:pt>
                <c:pt idx="65">
                  <c:v>0.26</c:v>
                </c:pt>
                <c:pt idx="66">
                  <c:v>0.26</c:v>
                </c:pt>
                <c:pt idx="67">
                  <c:v>0.26</c:v>
                </c:pt>
                <c:pt idx="68">
                  <c:v>0.24</c:v>
                </c:pt>
                <c:pt idx="69">
                  <c:v>0.24</c:v>
                </c:pt>
                <c:pt idx="70">
                  <c:v>0.24</c:v>
                </c:pt>
                <c:pt idx="71">
                  <c:v>0.24</c:v>
                </c:pt>
                <c:pt idx="72">
                  <c:v>0.24</c:v>
                </c:pt>
                <c:pt idx="73">
                  <c:v>0.22</c:v>
                </c:pt>
                <c:pt idx="74">
                  <c:v>0.22</c:v>
                </c:pt>
                <c:pt idx="75">
                  <c:v>0.22</c:v>
                </c:pt>
                <c:pt idx="76">
                  <c:v>0.22</c:v>
                </c:pt>
                <c:pt idx="77">
                  <c:v>0.22</c:v>
                </c:pt>
                <c:pt idx="78">
                  <c:v>0.2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</c:v>
                </c:pt>
                <c:pt idx="86">
                  <c:v>0.2</c:v>
                </c:pt>
                <c:pt idx="87">
                  <c:v>0.2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0.2</c:v>
                </c:pt>
                <c:pt idx="92">
                  <c:v>0.18</c:v>
                </c:pt>
                <c:pt idx="93">
                  <c:v>0.18</c:v>
                </c:pt>
                <c:pt idx="94">
                  <c:v>0.16</c:v>
                </c:pt>
                <c:pt idx="95">
                  <c:v>0.16</c:v>
                </c:pt>
                <c:pt idx="96">
                  <c:v>0.14000000000000001</c:v>
                </c:pt>
                <c:pt idx="97">
                  <c:v>0.14000000000000001</c:v>
                </c:pt>
                <c:pt idx="98">
                  <c:v>0.14000000000000001</c:v>
                </c:pt>
                <c:pt idx="99">
                  <c:v>0.12</c:v>
                </c:pt>
                <c:pt idx="100">
                  <c:v>0.1</c:v>
                </c:pt>
                <c:pt idx="101">
                  <c:v>0.1</c:v>
                </c:pt>
                <c:pt idx="102">
                  <c:v>0.1</c:v>
                </c:pt>
                <c:pt idx="103">
                  <c:v>0.1</c:v>
                </c:pt>
                <c:pt idx="104">
                  <c:v>0.1</c:v>
                </c:pt>
                <c:pt idx="105">
                  <c:v>0.1</c:v>
                </c:pt>
                <c:pt idx="106">
                  <c:v>0.08</c:v>
                </c:pt>
                <c:pt idx="107">
                  <c:v>0.08</c:v>
                </c:pt>
                <c:pt idx="108">
                  <c:v>0.04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'Precision@10'!$A$4</c:f>
              <c:strCache>
                <c:ptCount val="1"/>
                <c:pt idx="0">
                  <c:v>R=15</c:v>
                </c:pt>
              </c:strCache>
            </c:strRef>
          </c:tx>
          <c:marker>
            <c:symbol val="none"/>
          </c:marker>
          <c:cat>
            <c:numRef>
              <c:f>'Precision@10'!$B$1:$DI$1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'Precision@10'!$B$4:$DI$4</c:f>
              <c:numCache>
                <c:formatCode>General</c:formatCode>
                <c:ptCount val="112"/>
                <c:pt idx="0">
                  <c:v>0.5</c:v>
                </c:pt>
                <c:pt idx="1">
                  <c:v>0.6</c:v>
                </c:pt>
                <c:pt idx="2">
                  <c:v>0.57999999999999996</c:v>
                </c:pt>
                <c:pt idx="3">
                  <c:v>0.4</c:v>
                </c:pt>
                <c:pt idx="4">
                  <c:v>0.56000000000000005</c:v>
                </c:pt>
                <c:pt idx="5">
                  <c:v>0.5</c:v>
                </c:pt>
                <c:pt idx="6">
                  <c:v>0.5</c:v>
                </c:pt>
                <c:pt idx="7">
                  <c:v>0.48</c:v>
                </c:pt>
                <c:pt idx="8">
                  <c:v>0.22</c:v>
                </c:pt>
                <c:pt idx="9">
                  <c:v>0.4</c:v>
                </c:pt>
                <c:pt idx="10">
                  <c:v>0.46</c:v>
                </c:pt>
                <c:pt idx="11">
                  <c:v>0.32</c:v>
                </c:pt>
                <c:pt idx="12">
                  <c:v>0.3</c:v>
                </c:pt>
                <c:pt idx="13">
                  <c:v>0.4</c:v>
                </c:pt>
                <c:pt idx="14">
                  <c:v>0.4</c:v>
                </c:pt>
                <c:pt idx="15">
                  <c:v>0.36</c:v>
                </c:pt>
                <c:pt idx="16">
                  <c:v>0.4</c:v>
                </c:pt>
                <c:pt idx="17">
                  <c:v>0.2</c:v>
                </c:pt>
                <c:pt idx="18">
                  <c:v>0.4</c:v>
                </c:pt>
                <c:pt idx="19">
                  <c:v>0.26</c:v>
                </c:pt>
                <c:pt idx="20">
                  <c:v>0.36</c:v>
                </c:pt>
                <c:pt idx="21">
                  <c:v>0.24</c:v>
                </c:pt>
                <c:pt idx="22">
                  <c:v>0.2</c:v>
                </c:pt>
                <c:pt idx="23">
                  <c:v>0.4</c:v>
                </c:pt>
                <c:pt idx="24">
                  <c:v>0.36</c:v>
                </c:pt>
                <c:pt idx="25">
                  <c:v>0.38</c:v>
                </c:pt>
                <c:pt idx="26">
                  <c:v>0.4</c:v>
                </c:pt>
                <c:pt idx="27">
                  <c:v>0.32</c:v>
                </c:pt>
                <c:pt idx="28">
                  <c:v>0.32</c:v>
                </c:pt>
                <c:pt idx="29">
                  <c:v>0.32</c:v>
                </c:pt>
                <c:pt idx="30">
                  <c:v>0.28000000000000003</c:v>
                </c:pt>
                <c:pt idx="31">
                  <c:v>0.36</c:v>
                </c:pt>
                <c:pt idx="32">
                  <c:v>0.36</c:v>
                </c:pt>
                <c:pt idx="33">
                  <c:v>0.32</c:v>
                </c:pt>
                <c:pt idx="34">
                  <c:v>0.3</c:v>
                </c:pt>
                <c:pt idx="35">
                  <c:v>0.28000000000000003</c:v>
                </c:pt>
                <c:pt idx="36">
                  <c:v>0.36</c:v>
                </c:pt>
                <c:pt idx="37">
                  <c:v>0.22</c:v>
                </c:pt>
                <c:pt idx="38">
                  <c:v>0.24</c:v>
                </c:pt>
                <c:pt idx="39">
                  <c:v>0.26</c:v>
                </c:pt>
                <c:pt idx="40">
                  <c:v>0.24</c:v>
                </c:pt>
                <c:pt idx="41">
                  <c:v>0.3</c:v>
                </c:pt>
                <c:pt idx="42">
                  <c:v>0.28000000000000003</c:v>
                </c:pt>
                <c:pt idx="43">
                  <c:v>0.3</c:v>
                </c:pt>
                <c:pt idx="44">
                  <c:v>0.3</c:v>
                </c:pt>
                <c:pt idx="45">
                  <c:v>0.2</c:v>
                </c:pt>
                <c:pt idx="46">
                  <c:v>0.3</c:v>
                </c:pt>
                <c:pt idx="47">
                  <c:v>0.2</c:v>
                </c:pt>
                <c:pt idx="48">
                  <c:v>0.3</c:v>
                </c:pt>
                <c:pt idx="49">
                  <c:v>0.24</c:v>
                </c:pt>
                <c:pt idx="50">
                  <c:v>0.26</c:v>
                </c:pt>
                <c:pt idx="51">
                  <c:v>0.18</c:v>
                </c:pt>
                <c:pt idx="52">
                  <c:v>0.3</c:v>
                </c:pt>
                <c:pt idx="53">
                  <c:v>0.3</c:v>
                </c:pt>
                <c:pt idx="54">
                  <c:v>0.3</c:v>
                </c:pt>
                <c:pt idx="55">
                  <c:v>0.2</c:v>
                </c:pt>
                <c:pt idx="56">
                  <c:v>0.3</c:v>
                </c:pt>
                <c:pt idx="57">
                  <c:v>0.24</c:v>
                </c:pt>
                <c:pt idx="58">
                  <c:v>0.18</c:v>
                </c:pt>
                <c:pt idx="59">
                  <c:v>0.22</c:v>
                </c:pt>
                <c:pt idx="60">
                  <c:v>0.24</c:v>
                </c:pt>
                <c:pt idx="61">
                  <c:v>0.3</c:v>
                </c:pt>
                <c:pt idx="62">
                  <c:v>0.22</c:v>
                </c:pt>
                <c:pt idx="63">
                  <c:v>0.16</c:v>
                </c:pt>
                <c:pt idx="64">
                  <c:v>0.22</c:v>
                </c:pt>
                <c:pt idx="65">
                  <c:v>0.22</c:v>
                </c:pt>
                <c:pt idx="66">
                  <c:v>0.2</c:v>
                </c:pt>
                <c:pt idx="67">
                  <c:v>0.12</c:v>
                </c:pt>
                <c:pt idx="68">
                  <c:v>0.18</c:v>
                </c:pt>
                <c:pt idx="69">
                  <c:v>0.22</c:v>
                </c:pt>
                <c:pt idx="70">
                  <c:v>0.2</c:v>
                </c:pt>
                <c:pt idx="71">
                  <c:v>0.2</c:v>
                </c:pt>
                <c:pt idx="72">
                  <c:v>0.1</c:v>
                </c:pt>
                <c:pt idx="73">
                  <c:v>0.1</c:v>
                </c:pt>
                <c:pt idx="74">
                  <c:v>0.2</c:v>
                </c:pt>
                <c:pt idx="75">
                  <c:v>0.2</c:v>
                </c:pt>
                <c:pt idx="76">
                  <c:v>0.2</c:v>
                </c:pt>
                <c:pt idx="77">
                  <c:v>0.2</c:v>
                </c:pt>
                <c:pt idx="78">
                  <c:v>0.08</c:v>
                </c:pt>
                <c:pt idx="79">
                  <c:v>0.2</c:v>
                </c:pt>
                <c:pt idx="80">
                  <c:v>0.16</c:v>
                </c:pt>
                <c:pt idx="81">
                  <c:v>0.2</c:v>
                </c:pt>
                <c:pt idx="82">
                  <c:v>0.2</c:v>
                </c:pt>
                <c:pt idx="83">
                  <c:v>0.1</c:v>
                </c:pt>
                <c:pt idx="84">
                  <c:v>0.14000000000000001</c:v>
                </c:pt>
                <c:pt idx="85">
                  <c:v>0.18</c:v>
                </c:pt>
                <c:pt idx="86">
                  <c:v>0.14000000000000001</c:v>
                </c:pt>
                <c:pt idx="87">
                  <c:v>0.2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0.16</c:v>
                </c:pt>
                <c:pt idx="92">
                  <c:v>0.2</c:v>
                </c:pt>
                <c:pt idx="93">
                  <c:v>0.1</c:v>
                </c:pt>
                <c:pt idx="94">
                  <c:v>0</c:v>
                </c:pt>
                <c:pt idx="95">
                  <c:v>0.1</c:v>
                </c:pt>
                <c:pt idx="96">
                  <c:v>0.04</c:v>
                </c:pt>
                <c:pt idx="97">
                  <c:v>0.08</c:v>
                </c:pt>
                <c:pt idx="98">
                  <c:v>0.12</c:v>
                </c:pt>
                <c:pt idx="99">
                  <c:v>0.1</c:v>
                </c:pt>
                <c:pt idx="100">
                  <c:v>0.02</c:v>
                </c:pt>
                <c:pt idx="101">
                  <c:v>0.1</c:v>
                </c:pt>
                <c:pt idx="102">
                  <c:v>0.1</c:v>
                </c:pt>
                <c:pt idx="103">
                  <c:v>0.1</c:v>
                </c:pt>
                <c:pt idx="104">
                  <c:v>0.1</c:v>
                </c:pt>
                <c:pt idx="105">
                  <c:v>0.1</c:v>
                </c:pt>
                <c:pt idx="106">
                  <c:v>0.1</c:v>
                </c:pt>
                <c:pt idx="107">
                  <c:v>0.04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'Precision@10'!$A$5</c:f>
              <c:strCache>
                <c:ptCount val="1"/>
                <c:pt idx="0">
                  <c:v>R=20</c:v>
                </c:pt>
              </c:strCache>
            </c:strRef>
          </c:tx>
          <c:marker>
            <c:symbol val="none"/>
          </c:marker>
          <c:cat>
            <c:numRef>
              <c:f>'Precision@10'!$B$1:$DI$1</c:f>
              <c:numCache>
                <c:formatCode>General</c:formatCode>
                <c:ptCount val="1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</c:numCache>
            </c:numRef>
          </c:cat>
          <c:val>
            <c:numRef>
              <c:f>'Precision@10'!$B$5:$DI$5</c:f>
              <c:numCache>
                <c:formatCode>General</c:formatCode>
                <c:ptCount val="112"/>
                <c:pt idx="0">
                  <c:v>0.46</c:v>
                </c:pt>
                <c:pt idx="1">
                  <c:v>0.54</c:v>
                </c:pt>
                <c:pt idx="2">
                  <c:v>0.54</c:v>
                </c:pt>
                <c:pt idx="3">
                  <c:v>0.38</c:v>
                </c:pt>
                <c:pt idx="4">
                  <c:v>0.5</c:v>
                </c:pt>
                <c:pt idx="5">
                  <c:v>0.44</c:v>
                </c:pt>
                <c:pt idx="6">
                  <c:v>0.5</c:v>
                </c:pt>
                <c:pt idx="7">
                  <c:v>0.44</c:v>
                </c:pt>
                <c:pt idx="8">
                  <c:v>0.12</c:v>
                </c:pt>
                <c:pt idx="9">
                  <c:v>0.28000000000000003</c:v>
                </c:pt>
                <c:pt idx="10">
                  <c:v>0.34</c:v>
                </c:pt>
                <c:pt idx="11">
                  <c:v>0.34</c:v>
                </c:pt>
                <c:pt idx="12">
                  <c:v>0.28000000000000003</c:v>
                </c:pt>
                <c:pt idx="13">
                  <c:v>0.4</c:v>
                </c:pt>
                <c:pt idx="14">
                  <c:v>0.32</c:v>
                </c:pt>
                <c:pt idx="15">
                  <c:v>0.3</c:v>
                </c:pt>
                <c:pt idx="16">
                  <c:v>0.38</c:v>
                </c:pt>
                <c:pt idx="17">
                  <c:v>0.18</c:v>
                </c:pt>
                <c:pt idx="18">
                  <c:v>0.32</c:v>
                </c:pt>
                <c:pt idx="19">
                  <c:v>0.1</c:v>
                </c:pt>
                <c:pt idx="20">
                  <c:v>0.36</c:v>
                </c:pt>
                <c:pt idx="21">
                  <c:v>0.22</c:v>
                </c:pt>
                <c:pt idx="22">
                  <c:v>0.2</c:v>
                </c:pt>
                <c:pt idx="23">
                  <c:v>0.36</c:v>
                </c:pt>
                <c:pt idx="24">
                  <c:v>0.36</c:v>
                </c:pt>
                <c:pt idx="25">
                  <c:v>0.32</c:v>
                </c:pt>
                <c:pt idx="26">
                  <c:v>0.4</c:v>
                </c:pt>
                <c:pt idx="27">
                  <c:v>0.32</c:v>
                </c:pt>
                <c:pt idx="28">
                  <c:v>0.2</c:v>
                </c:pt>
                <c:pt idx="29">
                  <c:v>0.3</c:v>
                </c:pt>
                <c:pt idx="30">
                  <c:v>0.2</c:v>
                </c:pt>
                <c:pt idx="31">
                  <c:v>0.28000000000000003</c:v>
                </c:pt>
                <c:pt idx="32">
                  <c:v>0.24</c:v>
                </c:pt>
                <c:pt idx="33">
                  <c:v>0.3</c:v>
                </c:pt>
                <c:pt idx="34">
                  <c:v>0.24</c:v>
                </c:pt>
                <c:pt idx="35">
                  <c:v>0.3</c:v>
                </c:pt>
                <c:pt idx="36">
                  <c:v>0.28000000000000003</c:v>
                </c:pt>
                <c:pt idx="37">
                  <c:v>0.06</c:v>
                </c:pt>
                <c:pt idx="38">
                  <c:v>0.2</c:v>
                </c:pt>
                <c:pt idx="39">
                  <c:v>0.2</c:v>
                </c:pt>
                <c:pt idx="40">
                  <c:v>0.02</c:v>
                </c:pt>
                <c:pt idx="41">
                  <c:v>0.3</c:v>
                </c:pt>
                <c:pt idx="42">
                  <c:v>0.2</c:v>
                </c:pt>
                <c:pt idx="43">
                  <c:v>0.22</c:v>
                </c:pt>
                <c:pt idx="44">
                  <c:v>0.3</c:v>
                </c:pt>
                <c:pt idx="45">
                  <c:v>0.22</c:v>
                </c:pt>
                <c:pt idx="46">
                  <c:v>0.3</c:v>
                </c:pt>
                <c:pt idx="47">
                  <c:v>0.2</c:v>
                </c:pt>
                <c:pt idx="48">
                  <c:v>0.3</c:v>
                </c:pt>
                <c:pt idx="49">
                  <c:v>0.22</c:v>
                </c:pt>
                <c:pt idx="50">
                  <c:v>0.14000000000000001</c:v>
                </c:pt>
                <c:pt idx="51">
                  <c:v>0.2</c:v>
                </c:pt>
                <c:pt idx="52">
                  <c:v>0.3</c:v>
                </c:pt>
                <c:pt idx="53">
                  <c:v>0.28000000000000003</c:v>
                </c:pt>
                <c:pt idx="54">
                  <c:v>0.3</c:v>
                </c:pt>
                <c:pt idx="55">
                  <c:v>0.2</c:v>
                </c:pt>
                <c:pt idx="56">
                  <c:v>0.3</c:v>
                </c:pt>
                <c:pt idx="57">
                  <c:v>0.2</c:v>
                </c:pt>
                <c:pt idx="58">
                  <c:v>0.12</c:v>
                </c:pt>
                <c:pt idx="59">
                  <c:v>0.2</c:v>
                </c:pt>
                <c:pt idx="60">
                  <c:v>0.2</c:v>
                </c:pt>
                <c:pt idx="61">
                  <c:v>0.24</c:v>
                </c:pt>
                <c:pt idx="62">
                  <c:v>0.16</c:v>
                </c:pt>
                <c:pt idx="63">
                  <c:v>0.1</c:v>
                </c:pt>
                <c:pt idx="64">
                  <c:v>0.14000000000000001</c:v>
                </c:pt>
                <c:pt idx="65">
                  <c:v>0.2</c:v>
                </c:pt>
                <c:pt idx="66">
                  <c:v>0.2</c:v>
                </c:pt>
                <c:pt idx="67">
                  <c:v>0.12</c:v>
                </c:pt>
                <c:pt idx="68">
                  <c:v>0.12</c:v>
                </c:pt>
                <c:pt idx="69">
                  <c:v>0.2</c:v>
                </c:pt>
                <c:pt idx="70">
                  <c:v>0.2</c:v>
                </c:pt>
                <c:pt idx="71">
                  <c:v>0.18</c:v>
                </c:pt>
                <c:pt idx="72">
                  <c:v>0.1</c:v>
                </c:pt>
                <c:pt idx="73">
                  <c:v>0.06</c:v>
                </c:pt>
                <c:pt idx="74">
                  <c:v>0.2</c:v>
                </c:pt>
                <c:pt idx="75">
                  <c:v>0.2</c:v>
                </c:pt>
                <c:pt idx="76">
                  <c:v>0.18</c:v>
                </c:pt>
                <c:pt idx="77">
                  <c:v>0.12</c:v>
                </c:pt>
                <c:pt idx="78">
                  <c:v>0</c:v>
                </c:pt>
                <c:pt idx="79">
                  <c:v>0.2</c:v>
                </c:pt>
                <c:pt idx="80">
                  <c:v>0.16</c:v>
                </c:pt>
                <c:pt idx="81">
                  <c:v>0.2</c:v>
                </c:pt>
                <c:pt idx="82">
                  <c:v>0.2</c:v>
                </c:pt>
                <c:pt idx="83">
                  <c:v>0.1</c:v>
                </c:pt>
                <c:pt idx="84">
                  <c:v>0.1</c:v>
                </c:pt>
                <c:pt idx="85">
                  <c:v>0.16</c:v>
                </c:pt>
                <c:pt idx="86">
                  <c:v>0.1</c:v>
                </c:pt>
                <c:pt idx="87">
                  <c:v>0.2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0.1</c:v>
                </c:pt>
                <c:pt idx="92">
                  <c:v>0.1</c:v>
                </c:pt>
                <c:pt idx="93">
                  <c:v>0.1</c:v>
                </c:pt>
                <c:pt idx="94">
                  <c:v>0</c:v>
                </c:pt>
                <c:pt idx="95">
                  <c:v>0.1</c:v>
                </c:pt>
                <c:pt idx="96">
                  <c:v>0</c:v>
                </c:pt>
                <c:pt idx="97">
                  <c:v>0.06</c:v>
                </c:pt>
                <c:pt idx="98">
                  <c:v>0.1</c:v>
                </c:pt>
                <c:pt idx="99">
                  <c:v>0.1</c:v>
                </c:pt>
                <c:pt idx="100">
                  <c:v>0</c:v>
                </c:pt>
                <c:pt idx="101">
                  <c:v>0.1</c:v>
                </c:pt>
                <c:pt idx="102">
                  <c:v>0.1</c:v>
                </c:pt>
                <c:pt idx="103">
                  <c:v>0.1</c:v>
                </c:pt>
                <c:pt idx="104">
                  <c:v>0.1</c:v>
                </c:pt>
                <c:pt idx="105">
                  <c:v>0.1</c:v>
                </c:pt>
                <c:pt idx="106">
                  <c:v>0.06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01984"/>
        <c:axId val="85816064"/>
      </c:lineChart>
      <c:catAx>
        <c:axId val="8580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816064"/>
        <c:crosses val="autoZero"/>
        <c:auto val="1"/>
        <c:lblAlgn val="ctr"/>
        <c:lblOffset val="100"/>
        <c:tickLblSkip val="5"/>
        <c:noMultiLvlLbl val="0"/>
      </c:catAx>
      <c:valAx>
        <c:axId val="858160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Precision@10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801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C67E3-438B-4A75-9DFF-D2972A56C020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63D0D-6B9D-479A-AE33-58E7CE641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26A6-8BA9-4A45-BBE4-41C51559CA7B}" type="datetimeFigureOut">
              <a:rPr lang="zh-CN" altLang="en-US" smtClean="0"/>
              <a:pPr/>
              <a:t>2013/6/2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6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1942-CB3F-473C-8FC5-70F5FE216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 controls</a:t>
            </a:r>
            <a:r>
              <a:rPr lang="en-US" altLang="zh-CN" baseline="0" dirty="0" smtClean="0"/>
              <a:t> the </a:t>
            </a:r>
            <a:r>
              <a:rPr lang="en-US" altLang="zh-CN" baseline="0" dirty="0" err="1" smtClean="0"/>
              <a:t>imbalanceness</a:t>
            </a:r>
            <a:r>
              <a:rPr lang="en-US" altLang="zh-CN" baseline="0" dirty="0" smtClean="0"/>
              <a:t> of the training 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Douban</a:t>
            </a:r>
            <a:r>
              <a:rPr lang="en-US" altLang="zh-CN" baseline="0" dirty="0" smtClean="0"/>
              <a:t> Group members </a:t>
            </a:r>
            <a:r>
              <a:rPr lang="en-US" altLang="zh-CN" baseline="0" smtClean="0"/>
              <a:t>can publish, </a:t>
            </a:r>
            <a:r>
              <a:rPr lang="en-US" altLang="zh-CN" baseline="0" dirty="0" smtClean="0"/>
              <a:t>recommend or like a thread.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1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R get larger, the class imbalance problem becomes sever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Precision@K</a:t>
            </a:r>
            <a:r>
              <a:rPr lang="en-US" altLang="zh-CN" dirty="0" smtClean="0"/>
              <a:t> distributions when</a:t>
            </a:r>
            <a:r>
              <a:rPr lang="en-US" altLang="zh-CN" baseline="0" dirty="0" smtClean="0"/>
              <a:t> R=5,10,15,20. Sampling methods=SMOTE, base classifier=LR</a:t>
            </a:r>
          </a:p>
          <a:p>
            <a:r>
              <a:rPr lang="en-US" altLang="zh-CN" dirty="0" smtClean="0"/>
              <a:t>Feature</a:t>
            </a:r>
            <a:r>
              <a:rPr lang="en-US" altLang="zh-CN" baseline="0" dirty="0" smtClean="0"/>
              <a:t>-based method is applicable for some certain threads and future work includes finding the properties of those threads.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r>
              <a:rPr lang="zh-CN" altLang="en-US" dirty="0" smtClean="0"/>
              <a:t>已经表示的很清晰，表格表达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r>
              <a:rPr lang="zh-CN" altLang="en-US" dirty="0" smtClean="0"/>
              <a:t>已经表示的很清晰，表格表达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1942-CB3F-473C-8FC5-70F5FE216A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E2307-1E40-4E12-8716-25BFDA8E7013}" type="datetime1">
              <a:rPr lang="en-US" smtClean="0"/>
              <a:pPr/>
              <a:t>6/2/2013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FD9D02-426E-46C9-9EE9-0DE1EF8B2838}" type="datetime1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03D081-C003-4E86-A211-FA17955BDD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1D110F-3F4E-48D9-B8AA-5D0E825AFDBA}" type="datetime1">
              <a:rPr lang="en-US" smtClean="0"/>
              <a:pPr/>
              <a:t>6/2/2013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750" name="Text Box 6"/>
          <p:cNvSpPr txBox="1">
            <a:spLocks noChangeArrowheads="1"/>
          </p:cNvSpPr>
          <p:nvPr/>
        </p:nvSpPr>
        <p:spPr bwMode="auto">
          <a:xfrm>
            <a:off x="395288" y="3356992"/>
            <a:ext cx="8353425" cy="46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167" tIns="48084" rIns="96167" bIns="48084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Institute 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of </a:t>
            </a: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Automation, Chinese 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Academy of Sciences</a:t>
            </a:r>
          </a:p>
        </p:txBody>
      </p:sp>
      <p:sp>
        <p:nvSpPr>
          <p:cNvPr id="2975751" name="Text Box 7"/>
          <p:cNvSpPr txBox="1">
            <a:spLocks noChangeArrowheads="1"/>
          </p:cNvSpPr>
          <p:nvPr/>
        </p:nvSpPr>
        <p:spPr bwMode="auto">
          <a:xfrm>
            <a:off x="2286192" y="4136755"/>
            <a:ext cx="4500364" cy="102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167" tIns="48084" rIns="96167" bIns="4808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Seattle Washington, USA</a:t>
            </a:r>
            <a:endParaRPr lang="zh-CN" altLang="en-US" sz="24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IEEE ISI, June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5-7,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7504" y="553034"/>
            <a:ext cx="8856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  <a:cs typeface="Arial" pitchFamily="34" charset="0"/>
              </a:rPr>
              <a:t>Predicting User Participation in Social Networking Sites</a:t>
            </a:r>
            <a:endParaRPr lang="zh-CN" altLang="en-US" sz="4800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2442959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Qingchao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Kong,  </a:t>
            </a:r>
            <a:r>
              <a:rPr lang="en-US" altLang="zh-CN" sz="28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Wenji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Mao and  Daniel </a:t>
            </a:r>
            <a:r>
              <a:rPr lang="en-US" altLang="zh-CN" sz="28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Zeng</a:t>
            </a:r>
            <a:endParaRPr lang="en-US" altLang="zh-CN" sz="28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Tm="953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968552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Predicting comment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behavior: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more challenging task</a:t>
            </a:r>
          </a:p>
          <a:p>
            <a:pPr lvl="1">
              <a:buClr>
                <a:schemeClr val="accent1"/>
              </a:buClr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Blog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Using a probabilistic model to generate blog posts and comments jointly [Yano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., 2009]</a:t>
            </a:r>
          </a:p>
          <a:p>
            <a:pPr lvl="1">
              <a:buClr>
                <a:schemeClr val="accent1"/>
              </a:buClr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Forum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Proposing User Interest and Topic Detection model to capture topics and trends [Tang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., 2012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1349375" indent="-274638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Did not consider social and behavioral factors and combine various features in their models</a:t>
            </a:r>
            <a:endParaRPr lang="en-US" altLang="zh-C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Related Work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6805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 comment behavior is affected by various factors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 content interestingness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Authority of thread publishers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 interest and activity level, etc.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Commenting users vs. non-commenting users: not many commenting users for most threads, cause of the class imbalance problem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Challenges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Our Contributions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74780" y="1412776"/>
            <a:ext cx="3168352" cy="1728192"/>
            <a:chOff x="1141155" y="4509120"/>
            <a:chExt cx="3168352" cy="1728192"/>
          </a:xfrm>
        </p:grpSpPr>
        <p:sp>
          <p:nvSpPr>
            <p:cNvPr id="7" name="矩形 6"/>
            <p:cNvSpPr/>
            <p:nvPr/>
          </p:nvSpPr>
          <p:spPr>
            <a:xfrm>
              <a:off x="1141155" y="4509120"/>
              <a:ext cx="3168352" cy="17281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Features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79318" y="4943498"/>
              <a:ext cx="1301997" cy="4912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Thread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25331" y="4941168"/>
              <a:ext cx="1301997" cy="4912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Content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79318" y="5589240"/>
              <a:ext cx="1301997" cy="4912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Behavioral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25331" y="5589240"/>
              <a:ext cx="1301997" cy="4912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Social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5184576" cy="180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 additional features: behavioral features and social features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12722" y="4031031"/>
            <a:ext cx="5045892" cy="23380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 ensemble of logistic regression (LR) models to solve the class imbalance problem</a:t>
            </a:r>
            <a:endParaRPr lang="en-US" altLang="zh-CN" sz="3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74780" y="3573015"/>
            <a:ext cx="3168351" cy="2796072"/>
            <a:chOff x="5574780" y="3573015"/>
            <a:chExt cx="3168351" cy="2796072"/>
          </a:xfrm>
        </p:grpSpPr>
        <p:grpSp>
          <p:nvGrpSpPr>
            <p:cNvPr id="15" name="组合 14"/>
            <p:cNvGrpSpPr/>
            <p:nvPr/>
          </p:nvGrpSpPr>
          <p:grpSpPr>
            <a:xfrm>
              <a:off x="5574780" y="3573015"/>
              <a:ext cx="3168351" cy="2796072"/>
              <a:chOff x="5652120" y="1898962"/>
              <a:chExt cx="3312930" cy="318622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24690" y="1898962"/>
                <a:ext cx="3240360" cy="318622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109881" y="2574382"/>
                <a:ext cx="2088232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LR model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右大括号 17"/>
              <p:cNvSpPr/>
              <p:nvPr/>
            </p:nvSpPr>
            <p:spPr>
              <a:xfrm>
                <a:off x="8414137" y="2555408"/>
                <a:ext cx="180020" cy="2304256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6109881" y="3150445"/>
                <a:ext cx="2088232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LR model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6109881" y="4499624"/>
                <a:ext cx="2088232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LR model </a:t>
                </a:r>
                <a:r>
                  <a:rPr lang="en-US" altLang="zh-CN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52120" y="3284984"/>
                <a:ext cx="2808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·</a:t>
                </a:r>
              </a:p>
              <a:p>
                <a:pPr algn="ctr"/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·</a:t>
                </a:r>
              </a:p>
              <a:p>
                <a:pPr algn="ctr"/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·</a:t>
                </a:r>
                <a:endParaRPr lang="zh-CN" alt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12564" y="3635732"/>
              <a:ext cx="2289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Ensemble of LRs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6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32" y="1196752"/>
            <a:ext cx="8820472" cy="489654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Publisher of thread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zh-CN" sz="28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Content of thread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of the community</a:t>
            </a:r>
            <a:endParaRPr lang="en-US" altLang="zh-CN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problem is defined as predicting the probability of a user 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commenting on thread 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Problem Definition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  <a:latin typeface="Arial" pitchFamily="34" charset="0"/>
                <a:cs typeface="Arial" pitchFamily="34" charset="0"/>
              </a:rPr>
              <a:t>Overview of </a:t>
            </a:r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Our </a:t>
            </a:r>
            <a:r>
              <a:rPr lang="en-US" altLang="zh-CN" sz="4400" dirty="0">
                <a:effectLst/>
                <a:latin typeface="Arial" pitchFamily="34" charset="0"/>
                <a:cs typeface="Arial" pitchFamily="34" charset="0"/>
              </a:rPr>
              <a:t>Approach</a:t>
            </a:r>
            <a:endParaRPr lang="zh-CN" altLang="en-US" sz="4400" dirty="0">
              <a:effectLst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3962" y="2310476"/>
            <a:ext cx="1224136" cy="17665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SNS Discussion Group Data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6512" y="1700808"/>
            <a:ext cx="144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Inputs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288098" y="3031487"/>
            <a:ext cx="504056" cy="2534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流程图: 终止 20"/>
          <p:cNvSpPr/>
          <p:nvPr/>
        </p:nvSpPr>
        <p:spPr>
          <a:xfrm>
            <a:off x="5904656" y="5661248"/>
            <a:ext cx="2699792" cy="93610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Prediction Results 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277566" y="3068960"/>
            <a:ext cx="432049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2120" y="170080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Part II: Ensemble of LR Models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右箭头 42"/>
          <p:cNvSpPr/>
          <p:nvPr/>
        </p:nvSpPr>
        <p:spPr>
          <a:xfrm rot="5400000">
            <a:off x="7001535" y="5224977"/>
            <a:ext cx="504056" cy="2534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2154" y="1556792"/>
            <a:ext cx="3456384" cy="3528392"/>
            <a:chOff x="2051720" y="1556792"/>
            <a:chExt cx="3456384" cy="3528392"/>
          </a:xfrm>
        </p:grpSpPr>
        <p:sp>
          <p:nvSpPr>
            <p:cNvPr id="27" name="矩形 26"/>
            <p:cNvSpPr/>
            <p:nvPr/>
          </p:nvSpPr>
          <p:spPr>
            <a:xfrm>
              <a:off x="2051720" y="1556792"/>
              <a:ext cx="3456384" cy="35283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6310" y="1700808"/>
              <a:ext cx="304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Part I: Model Construction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95736" y="4005064"/>
              <a:ext cx="3168352" cy="7593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Logistic regression (LR) model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95736" y="2276872"/>
              <a:ext cx="3168352" cy="17281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Features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333899" y="2711250"/>
              <a:ext cx="1301997" cy="4912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Thread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3779912" y="2708920"/>
              <a:ext cx="1301997" cy="4912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Content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2333899" y="3356992"/>
              <a:ext cx="1301997" cy="4912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Behavioral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779912" y="3356992"/>
              <a:ext cx="1301997" cy="4912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Social features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52120" y="1556792"/>
            <a:ext cx="3312930" cy="3528392"/>
            <a:chOff x="5652120" y="1556792"/>
            <a:chExt cx="3312930" cy="3528392"/>
          </a:xfrm>
        </p:grpSpPr>
        <p:sp>
          <p:nvSpPr>
            <p:cNvPr id="35" name="矩形 34"/>
            <p:cNvSpPr/>
            <p:nvPr/>
          </p:nvSpPr>
          <p:spPr>
            <a:xfrm>
              <a:off x="5724690" y="1556792"/>
              <a:ext cx="3240360" cy="35283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084168" y="2204864"/>
              <a:ext cx="208823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LR model 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8388424" y="2348880"/>
              <a:ext cx="180020" cy="230425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084168" y="2780928"/>
              <a:ext cx="208823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LR model 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6084168" y="4293096"/>
              <a:ext cx="208823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LR model </a:t>
              </a:r>
              <a:r>
                <a:rPr lang="en-US" altLang="zh-CN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52120" y="3284984"/>
              <a:ext cx="2808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·</a:t>
              </a:r>
            </a:p>
            <a:p>
              <a:pPr algn="ctr"/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·</a:t>
              </a:r>
            </a:p>
            <a:p>
              <a:pPr algn="ctr"/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·</a:t>
              </a:r>
              <a:endParaRPr lang="zh-CN" altLang="en-US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873600" y="1701465"/>
            <a:ext cx="30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Part II: Ensemble of LRs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964488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altLang="zh-CN" sz="3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 features</a:t>
            </a:r>
          </a:p>
          <a:p>
            <a:pPr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 of thread title &amp; content, # of images, etc.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altLang="zh-CN" sz="3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 similarity</a:t>
            </a:r>
          </a:p>
          <a:p>
            <a:pPr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Similarity between thread content and target user’s interest, similarity between thread publisher’s and target user’s interest.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altLang="zh-CN" sz="3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zh-CN" sz="3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 of threads and comments thread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publisher and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 user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published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altLang="zh-CN" sz="3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 features</a:t>
            </a:r>
          </a:p>
          <a:p>
            <a:pPr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 of followers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followees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publisher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target 			user have, etc.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Features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507288" cy="4824535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Logistic regression (LR) model is a linear classification model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ssign probabilities to each test instance indicating how likely it belongs to each class</a:t>
            </a:r>
          </a:p>
          <a:p>
            <a:pPr lvl="0">
              <a:buClr>
                <a:srgbClr val="CC9900"/>
              </a:buClr>
            </a:pPr>
            <a:endParaRPr lang="en-US" altLang="zh-CN" sz="2800" dirty="0">
              <a:solidFill>
                <a:srgbClr val="000000"/>
              </a:solidFill>
              <a:latin typeface="Arial"/>
            </a:endParaRPr>
          </a:p>
          <a:p>
            <a:pPr lvl="0">
              <a:buClr>
                <a:srgbClr val="CC9900"/>
              </a:buClr>
            </a:pPr>
            <a:endParaRPr lang="en-US" altLang="zh-CN" sz="2800" dirty="0" smtClean="0">
              <a:solidFill>
                <a:srgbClr val="000000"/>
              </a:solidFill>
              <a:latin typeface="Arial"/>
            </a:endParaRPr>
          </a:p>
          <a:p>
            <a:pPr marL="109728" lvl="0" indent="-720000">
              <a:buClr>
                <a:srgbClr val="CC9900"/>
              </a:buClr>
              <a:buNone/>
            </a:pPr>
            <a:r>
              <a:rPr lang="en-US" altLang="zh-CN" sz="2800" i="1" dirty="0" smtClean="0">
                <a:solidFill>
                  <a:srgbClr val="000000"/>
                </a:solidFill>
                <a:latin typeface="Arial"/>
              </a:rPr>
              <a:t>	  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=1|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: the probability of a  user commenting on       the given thread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CC9900"/>
              </a:buClr>
            </a:pPr>
            <a:endParaRPr lang="en-US" altLang="zh-CN" sz="2800" dirty="0">
              <a:solidFill>
                <a:srgbClr val="000000"/>
              </a:solidFill>
              <a:latin typeface="Arial"/>
            </a:endParaRPr>
          </a:p>
          <a:p>
            <a:pPr lvl="0">
              <a:buClr>
                <a:srgbClr val="CC9900"/>
              </a:buClr>
            </a:pPr>
            <a:endParaRPr lang="en-US" altLang="zh-CN" sz="24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Logistic Regression Model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611430"/>
              </p:ext>
            </p:extLst>
          </p:nvPr>
        </p:nvGraphicFramePr>
        <p:xfrm>
          <a:off x="2483768" y="3573016"/>
          <a:ext cx="359650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" name="Equation" r:id="rId4" imgW="1256755" imgH="355446" progId="Equation.DSMT4">
                  <p:embed/>
                </p:oleObj>
              </mc:Choice>
              <mc:Fallback>
                <p:oleObj name="Equation" r:id="rId4" imgW="1256755" imgH="355446" progId="Equation.DSMT4">
                  <p:embed/>
                  <p:pic>
                    <p:nvPicPr>
                      <p:cNvPr id="0" name="Picture 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73016"/>
                        <a:ext cx="3596508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4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536504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 (and test) set construction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 instance set (minority class): the commenting users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 instance set (majority class): those who didn’t comment</a:t>
            </a:r>
          </a:p>
          <a:p>
            <a:pPr lvl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 the size of negative instance set by adding certain amount of non-commenting users using imbalance ratio 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odel training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41001"/>
              </p:ext>
            </p:extLst>
          </p:nvPr>
        </p:nvGraphicFramePr>
        <p:xfrm>
          <a:off x="2987824" y="5546874"/>
          <a:ext cx="3548815" cy="105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" name="Equation" r:id="rId4" imgW="1282680" imgH="380880" progId="Equation.DSMT4">
                  <p:embed/>
                </p:oleObj>
              </mc:Choice>
              <mc:Fallback>
                <p:oleObj name="Equation" r:id="rId4" imgW="1282680" imgH="380880" progId="Equation.DSMT4">
                  <p:embed/>
                  <p:pic>
                    <p:nvPicPr>
                      <p:cNvPr id="0" name="Picture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46874"/>
                        <a:ext cx="3548815" cy="1050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9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Ensemble of LRs: Step 1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67544" y="2086208"/>
            <a:ext cx="8381516" cy="3523357"/>
            <a:chOff x="1050516" y="1340768"/>
            <a:chExt cx="8381516" cy="3523357"/>
          </a:xfrm>
        </p:grpSpPr>
        <p:sp>
          <p:nvSpPr>
            <p:cNvPr id="11" name="圆角矩形 10"/>
            <p:cNvSpPr/>
            <p:nvPr/>
          </p:nvSpPr>
          <p:spPr>
            <a:xfrm>
              <a:off x="1115616" y="1340768"/>
              <a:ext cx="4752528" cy="7119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72200" y="1340768"/>
              <a:ext cx="1577032" cy="711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648" y="2132856"/>
              <a:ext cx="367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Entire 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egative instance set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24128" y="2132856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Entire positive instance set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3203848" y="2518738"/>
              <a:ext cx="648072" cy="694238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50516" y="3356992"/>
              <a:ext cx="1577032" cy="7119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783012" y="3364632"/>
              <a:ext cx="1577032" cy="7119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435128" y="3365128"/>
              <a:ext cx="1577032" cy="7119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6874712" y="2518738"/>
              <a:ext cx="648072" cy="694238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372200" y="3356992"/>
              <a:ext cx="1577032" cy="7119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9404" y="4365104"/>
              <a:ext cx="3424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Sub 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egative instance sets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24128" y="4402460"/>
              <a:ext cx="3707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Entire positive instance set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6504" y="1268760"/>
            <a:ext cx="817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Step 1: Split the entire negative instance set 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9604" y="6021288"/>
            <a:ext cx="53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Note: N1, N2, N3 and P are of equal size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Ensemble of LRs: Step 2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6504" y="1124744"/>
            <a:ext cx="63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Step 2: Create new training sets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4210" y="5621178"/>
            <a:ext cx="294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New training sets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3920" y="1809897"/>
            <a:ext cx="7992888" cy="1197871"/>
            <a:chOff x="403920" y="1809897"/>
            <a:chExt cx="7992888" cy="1197871"/>
          </a:xfrm>
        </p:grpSpPr>
        <p:grpSp>
          <p:nvGrpSpPr>
            <p:cNvPr id="39" name="组合 38"/>
            <p:cNvGrpSpPr/>
            <p:nvPr/>
          </p:nvGrpSpPr>
          <p:grpSpPr>
            <a:xfrm>
              <a:off x="403920" y="1809897"/>
              <a:ext cx="7992888" cy="755007"/>
              <a:chOff x="323528" y="2060175"/>
              <a:chExt cx="7992888" cy="755007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323528" y="2103238"/>
                <a:ext cx="1577032" cy="71194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2028142" y="2103238"/>
                <a:ext cx="1577032" cy="71194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N1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下箭头 41"/>
              <p:cNvSpPr/>
              <p:nvPr/>
            </p:nvSpPr>
            <p:spPr>
              <a:xfrm rot="16200000">
                <a:off x="4247964" y="1912092"/>
                <a:ext cx="648072" cy="100811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5364088" y="2060175"/>
                <a:ext cx="2952328" cy="71194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T1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" name="右大括号 9"/>
            <p:cNvSpPr/>
            <p:nvPr/>
          </p:nvSpPr>
          <p:spPr>
            <a:xfrm rot="5400000">
              <a:off x="1935469" y="2038423"/>
              <a:ext cx="370856" cy="1567834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536" y="3140968"/>
            <a:ext cx="7992888" cy="1224136"/>
            <a:chOff x="395536" y="3140968"/>
            <a:chExt cx="7992888" cy="1224136"/>
          </a:xfrm>
        </p:grpSpPr>
        <p:grpSp>
          <p:nvGrpSpPr>
            <p:cNvPr id="8" name="组合 7"/>
            <p:cNvGrpSpPr/>
            <p:nvPr/>
          </p:nvGrpSpPr>
          <p:grpSpPr>
            <a:xfrm>
              <a:off x="395536" y="3140968"/>
              <a:ext cx="7992888" cy="755007"/>
              <a:chOff x="323528" y="2060175"/>
              <a:chExt cx="7992888" cy="755007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23528" y="2103238"/>
                <a:ext cx="1577032" cy="71194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2028142" y="2103238"/>
                <a:ext cx="1577032" cy="71194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N2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下箭头 35"/>
              <p:cNvSpPr/>
              <p:nvPr/>
            </p:nvSpPr>
            <p:spPr>
              <a:xfrm rot="16200000">
                <a:off x="4247964" y="1912092"/>
                <a:ext cx="648072" cy="100811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5364088" y="2060175"/>
                <a:ext cx="2952328" cy="71194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T2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" name="右大括号 48"/>
            <p:cNvSpPr/>
            <p:nvPr/>
          </p:nvSpPr>
          <p:spPr>
            <a:xfrm rot="5400000">
              <a:off x="1946471" y="3395759"/>
              <a:ext cx="370856" cy="1567834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1684" y="4573997"/>
            <a:ext cx="7992888" cy="1247236"/>
            <a:chOff x="411684" y="4573997"/>
            <a:chExt cx="7992888" cy="1247236"/>
          </a:xfrm>
        </p:grpSpPr>
        <p:grpSp>
          <p:nvGrpSpPr>
            <p:cNvPr id="44" name="组合 43"/>
            <p:cNvGrpSpPr/>
            <p:nvPr/>
          </p:nvGrpSpPr>
          <p:grpSpPr>
            <a:xfrm>
              <a:off x="411684" y="4573997"/>
              <a:ext cx="7992888" cy="755007"/>
              <a:chOff x="323528" y="2060175"/>
              <a:chExt cx="7992888" cy="755007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323528" y="2103238"/>
                <a:ext cx="1577032" cy="71194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2028142" y="2103238"/>
                <a:ext cx="1577032" cy="71194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N3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下箭头 46"/>
              <p:cNvSpPr/>
              <p:nvPr/>
            </p:nvSpPr>
            <p:spPr>
              <a:xfrm rot="16200000">
                <a:off x="4247964" y="1912092"/>
                <a:ext cx="648072" cy="100811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364088" y="2060175"/>
                <a:ext cx="2952328" cy="71194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T3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右大括号 49"/>
            <p:cNvSpPr/>
            <p:nvPr/>
          </p:nvSpPr>
          <p:spPr>
            <a:xfrm rot="5400000">
              <a:off x="1874463" y="4851888"/>
              <a:ext cx="370856" cy="1567834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07504" y="1073995"/>
            <a:ext cx="8424936" cy="1224136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SNS have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become major platforms for people to express opinions and get involved in discussions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User Behavior in SNS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87399"/>
            <a:ext cx="49911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2" y="2287399"/>
            <a:ext cx="34194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517232"/>
            <a:ext cx="340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Update status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6207695"/>
            <a:ext cx="404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Leave a comment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Ensemble of LRs: Step 3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6504" y="1177588"/>
            <a:ext cx="63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Step 3: Ensemble of LR models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9512" y="2140992"/>
            <a:ext cx="2376264" cy="71194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771800" y="2132856"/>
            <a:ext cx="648072" cy="79208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梯形 2"/>
          <p:cNvSpPr/>
          <p:nvPr/>
        </p:nvSpPr>
        <p:spPr>
          <a:xfrm>
            <a:off x="3491880" y="2134702"/>
            <a:ext cx="1368152" cy="711944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LR1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9512" y="3293120"/>
            <a:ext cx="2376264" cy="71194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2771800" y="3284984"/>
            <a:ext cx="648072" cy="79208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梯形 30"/>
          <p:cNvSpPr/>
          <p:nvPr/>
        </p:nvSpPr>
        <p:spPr>
          <a:xfrm>
            <a:off x="3491880" y="3286830"/>
            <a:ext cx="1368152" cy="711944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LR2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79512" y="4589264"/>
            <a:ext cx="2376264" cy="71194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下箭头 32"/>
          <p:cNvSpPr/>
          <p:nvPr/>
        </p:nvSpPr>
        <p:spPr>
          <a:xfrm rot="16200000">
            <a:off x="2771800" y="4581128"/>
            <a:ext cx="648072" cy="79208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梯形 33"/>
          <p:cNvSpPr/>
          <p:nvPr/>
        </p:nvSpPr>
        <p:spPr>
          <a:xfrm>
            <a:off x="3491880" y="4582974"/>
            <a:ext cx="1368152" cy="711944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LR3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>
            <a:stCxn id="3" idx="3"/>
            <a:endCxn id="24" idx="1"/>
          </p:cNvCxnSpPr>
          <p:nvPr/>
        </p:nvCxnSpPr>
        <p:spPr>
          <a:xfrm flipV="1">
            <a:off x="4771039" y="2468768"/>
            <a:ext cx="593049" cy="2190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88224" y="5271591"/>
            <a:ext cx="266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Prob. of Commenting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>
            <a:stCxn id="31" idx="3"/>
            <a:endCxn id="39" idx="1"/>
          </p:cNvCxnSpPr>
          <p:nvPr/>
        </p:nvCxnSpPr>
        <p:spPr>
          <a:xfrm flipV="1">
            <a:off x="4771039" y="3620896"/>
            <a:ext cx="665057" cy="2190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3"/>
            <a:endCxn id="40" idx="1"/>
          </p:cNvCxnSpPr>
          <p:nvPr/>
        </p:nvCxnSpPr>
        <p:spPr>
          <a:xfrm flipV="1">
            <a:off x="4771039" y="4923368"/>
            <a:ext cx="665057" cy="1557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流程图: 终止 23"/>
          <p:cNvSpPr/>
          <p:nvPr/>
        </p:nvSpPr>
        <p:spPr>
          <a:xfrm>
            <a:off x="5364088" y="2216739"/>
            <a:ext cx="1224136" cy="504057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Prob. 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流程图: 终止 38"/>
          <p:cNvSpPr/>
          <p:nvPr/>
        </p:nvSpPr>
        <p:spPr>
          <a:xfrm>
            <a:off x="5436096" y="3368867"/>
            <a:ext cx="1224136" cy="504057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Prob.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流程图: 终止 39"/>
          <p:cNvSpPr/>
          <p:nvPr/>
        </p:nvSpPr>
        <p:spPr>
          <a:xfrm>
            <a:off x="5436096" y="4671339"/>
            <a:ext cx="1224136" cy="504057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Prob. 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接箭头连接符 46"/>
          <p:cNvCxnSpPr>
            <a:stCxn id="24" idx="3"/>
          </p:cNvCxnSpPr>
          <p:nvPr/>
        </p:nvCxnSpPr>
        <p:spPr>
          <a:xfrm>
            <a:off x="6588224" y="2468768"/>
            <a:ext cx="936104" cy="90009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3"/>
            <a:endCxn id="61" idx="1"/>
          </p:cNvCxnSpPr>
          <p:nvPr/>
        </p:nvCxnSpPr>
        <p:spPr>
          <a:xfrm flipV="1">
            <a:off x="6660232" y="3597145"/>
            <a:ext cx="468560" cy="2375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0" idx="3"/>
          </p:cNvCxnSpPr>
          <p:nvPr/>
        </p:nvCxnSpPr>
        <p:spPr>
          <a:xfrm flipV="1">
            <a:off x="6660232" y="3872924"/>
            <a:ext cx="864096" cy="105044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流程图: 决策 60"/>
          <p:cNvSpPr/>
          <p:nvPr/>
        </p:nvSpPr>
        <p:spPr>
          <a:xfrm>
            <a:off x="7128792" y="3152843"/>
            <a:ext cx="1979712" cy="8886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Average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直接箭头连接符 84"/>
          <p:cNvCxnSpPr>
            <a:stCxn id="61" idx="2"/>
          </p:cNvCxnSpPr>
          <p:nvPr/>
        </p:nvCxnSpPr>
        <p:spPr>
          <a:xfrm>
            <a:off x="8118648" y="4041447"/>
            <a:ext cx="0" cy="123014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003232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Experiment process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圆柱形 27"/>
          <p:cNvSpPr/>
          <p:nvPr/>
        </p:nvSpPr>
        <p:spPr>
          <a:xfrm>
            <a:off x="87804" y="1196752"/>
            <a:ext cx="1224136" cy="17665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SNS Discussion Group Data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endCxn id="8" idx="1"/>
          </p:cNvCxnSpPr>
          <p:nvPr/>
        </p:nvCxnSpPr>
        <p:spPr>
          <a:xfrm>
            <a:off x="1311940" y="1772816"/>
            <a:ext cx="583889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95829" y="1484784"/>
            <a:ext cx="158417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Preprocessed data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499992" y="1484784"/>
            <a:ext cx="158417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箭头连接符 40"/>
          <p:cNvCxnSpPr>
            <a:stCxn id="8" idx="3"/>
            <a:endCxn id="38" idx="1"/>
          </p:cNvCxnSpPr>
          <p:nvPr/>
        </p:nvCxnSpPr>
        <p:spPr>
          <a:xfrm>
            <a:off x="3480005" y="1772816"/>
            <a:ext cx="1019987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91680" y="3028842"/>
            <a:ext cx="1944216" cy="936104"/>
            <a:chOff x="1825846" y="2780928"/>
            <a:chExt cx="2386114" cy="936104"/>
          </a:xfrm>
        </p:grpSpPr>
        <p:sp>
          <p:nvSpPr>
            <p:cNvPr id="14" name="矩形 13"/>
            <p:cNvSpPr/>
            <p:nvPr/>
          </p:nvSpPr>
          <p:spPr>
            <a:xfrm>
              <a:off x="1825846" y="2780928"/>
              <a:ext cx="2386114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1758" y="2843644"/>
              <a:ext cx="1269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Threads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042426" y="3212976"/>
              <a:ext cx="1767295" cy="36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Positive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83968" y="2311155"/>
            <a:ext cx="1913439" cy="2340240"/>
            <a:chOff x="3954705" y="2636912"/>
            <a:chExt cx="1913439" cy="2340240"/>
          </a:xfrm>
        </p:grpSpPr>
        <p:sp>
          <p:nvSpPr>
            <p:cNvPr id="48" name="矩形 47"/>
            <p:cNvSpPr/>
            <p:nvPr/>
          </p:nvSpPr>
          <p:spPr>
            <a:xfrm>
              <a:off x="3954705" y="2636912"/>
              <a:ext cx="1913439" cy="23402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83968" y="26996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Threads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171285" y="3068959"/>
              <a:ext cx="1440000" cy="36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Positive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171285" y="3573056"/>
              <a:ext cx="1440000" cy="36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Negative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156828" y="4053322"/>
              <a:ext cx="1440000" cy="36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Negative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158753" y="4509120"/>
              <a:ext cx="1440000" cy="36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Negative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7" name="直接箭头连接符 56"/>
          <p:cNvCxnSpPr>
            <a:stCxn id="14" idx="3"/>
            <a:endCxn id="48" idx="1"/>
          </p:cNvCxnSpPr>
          <p:nvPr/>
        </p:nvCxnSpPr>
        <p:spPr>
          <a:xfrm flipV="1">
            <a:off x="3635896" y="3481275"/>
            <a:ext cx="648072" cy="1561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81679" y="3056082"/>
            <a:ext cx="75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直接箭头连接符 61"/>
          <p:cNvCxnSpPr>
            <a:stCxn id="8" idx="2"/>
            <a:endCxn id="14" idx="0"/>
          </p:cNvCxnSpPr>
          <p:nvPr/>
        </p:nvCxnSpPr>
        <p:spPr>
          <a:xfrm flipH="1">
            <a:off x="2663788" y="2060848"/>
            <a:ext cx="24129" cy="96799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6876256" y="1988840"/>
            <a:ext cx="1763688" cy="1790640"/>
            <a:chOff x="7308304" y="1746392"/>
            <a:chExt cx="1763688" cy="1790640"/>
          </a:xfrm>
        </p:grpSpPr>
        <p:sp>
          <p:nvSpPr>
            <p:cNvPr id="68" name="矩形 67"/>
            <p:cNvSpPr/>
            <p:nvPr/>
          </p:nvSpPr>
          <p:spPr>
            <a:xfrm>
              <a:off x="7308304" y="1746392"/>
              <a:ext cx="1763688" cy="17906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7470576" y="2008042"/>
              <a:ext cx="1368152" cy="4755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Training set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7470576" y="2741509"/>
              <a:ext cx="1368152" cy="4755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Test set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2" name="肘形连接符 71"/>
          <p:cNvCxnSpPr>
            <a:stCxn id="38" idx="3"/>
            <a:endCxn id="68" idx="1"/>
          </p:cNvCxnSpPr>
          <p:nvPr/>
        </p:nvCxnSpPr>
        <p:spPr>
          <a:xfrm>
            <a:off x="6084168" y="1772816"/>
            <a:ext cx="792088" cy="11113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8" idx="3"/>
            <a:endCxn id="68" idx="1"/>
          </p:cNvCxnSpPr>
          <p:nvPr/>
        </p:nvCxnSpPr>
        <p:spPr>
          <a:xfrm flipV="1">
            <a:off x="6197407" y="2884160"/>
            <a:ext cx="678849" cy="5971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梯形 77"/>
          <p:cNvSpPr/>
          <p:nvPr/>
        </p:nvSpPr>
        <p:spPr>
          <a:xfrm>
            <a:off x="6732241" y="5875531"/>
            <a:ext cx="2088231" cy="648072"/>
          </a:xfrm>
          <a:prstGeom prst="trapezoi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Trained model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肘形连接符 79"/>
          <p:cNvCxnSpPr>
            <a:stCxn id="69" idx="3"/>
            <a:endCxn id="78" idx="3"/>
          </p:cNvCxnSpPr>
          <p:nvPr/>
        </p:nvCxnSpPr>
        <p:spPr>
          <a:xfrm>
            <a:off x="8406680" y="2488271"/>
            <a:ext cx="332783" cy="3711296"/>
          </a:xfrm>
          <a:prstGeom prst="bentConnector3">
            <a:avLst>
              <a:gd name="adj1" fmla="val 19303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菱形 82"/>
          <p:cNvSpPr/>
          <p:nvPr/>
        </p:nvSpPr>
        <p:spPr>
          <a:xfrm>
            <a:off x="4003653" y="4977172"/>
            <a:ext cx="2152523" cy="97210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Top K result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肘形连接符 85"/>
          <p:cNvCxnSpPr>
            <a:stCxn id="71" idx="2"/>
            <a:endCxn id="83" idx="3"/>
          </p:cNvCxnSpPr>
          <p:nvPr/>
        </p:nvCxnSpPr>
        <p:spPr>
          <a:xfrm rot="5400000">
            <a:off x="5937537" y="3678158"/>
            <a:ext cx="2003707" cy="15664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78" idx="1"/>
            <a:endCxn id="83" idx="3"/>
          </p:cNvCxnSpPr>
          <p:nvPr/>
        </p:nvCxnSpPr>
        <p:spPr>
          <a:xfrm rot="10800000">
            <a:off x="6156176" y="5463227"/>
            <a:ext cx="657074" cy="7363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510" y="1124744"/>
            <a:ext cx="110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Feature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extraction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44799" y="4183363"/>
            <a:ext cx="110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Model training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07504" y="4739724"/>
            <a:ext cx="3992540" cy="993532"/>
            <a:chOff x="107504" y="4581128"/>
            <a:chExt cx="3992540" cy="993532"/>
          </a:xfrm>
        </p:grpSpPr>
        <p:sp>
          <p:nvSpPr>
            <p:cNvPr id="100" name="圆角矩形 99"/>
            <p:cNvSpPr/>
            <p:nvPr/>
          </p:nvSpPr>
          <p:spPr>
            <a:xfrm>
              <a:off x="107504" y="4581128"/>
              <a:ext cx="1440000" cy="36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Positive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07504" y="5214660"/>
              <a:ext cx="1440000" cy="36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Negative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24365" y="4607840"/>
              <a:ext cx="193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Commenting users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25145" y="5205328"/>
              <a:ext cx="2474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Non-commenting users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0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01248"/>
            <a:ext cx="8795320" cy="115212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Douban.com: a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popular social networking site in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China, with over 70 million users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Dataset and Pre-processing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6049268" cy="357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580526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Douban.com homepage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00400" y="2689756"/>
            <a:ext cx="5943600" cy="4195628"/>
            <a:chOff x="3200400" y="2636912"/>
            <a:chExt cx="5943600" cy="4195628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636912"/>
              <a:ext cx="5943600" cy="3600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283968" y="6309320"/>
              <a:ext cx="3888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latin typeface="Times New Roman" pitchFamily="18" charset="0"/>
                  <a:cs typeface="Times New Roman" pitchFamily="18" charset="0"/>
                </a:rPr>
                <a:t>Douban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 Group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1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7931224" cy="237626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After pre-processing, every user has at least 2 comments and every thread has at least 5 commenting users in the test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 lvl="0">
              <a:lnSpc>
                <a:spcPct val="120000"/>
              </a:lnSpc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Statistics of the training and test set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Dataset and Pre-processing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54593"/>
              </p:ext>
            </p:extLst>
          </p:nvPr>
        </p:nvGraphicFramePr>
        <p:xfrm>
          <a:off x="611560" y="3789040"/>
          <a:ext cx="8352928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64"/>
                <a:gridCol w="2100888"/>
                <a:gridCol w="2100888"/>
                <a:gridCol w="2100888"/>
              </a:tblGrid>
              <a:tr h="824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of </a:t>
                      </a: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threads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of </a:t>
                      </a: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comments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of users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1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Training set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535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20473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3467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1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set</a:t>
                      </a:r>
                      <a:endParaRPr lang="zh-CN" sz="24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112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4226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708</a:t>
                      </a:r>
                      <a:endParaRPr lang="zh-CN" sz="24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3312367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and recall are not good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options because of the class imbalance problem</a:t>
            </a:r>
          </a:p>
          <a:p>
            <a:pPr lvl="0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We choose 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Precision@K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commonly used in information retrieval</a:t>
            </a:r>
          </a:p>
          <a:p>
            <a:pPr lvl="0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prediction framework returns the top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most probable users who will comment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Evaluation Criterion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281128"/>
              </p:ext>
            </p:extLst>
          </p:nvPr>
        </p:nvGraphicFramePr>
        <p:xfrm>
          <a:off x="1835696" y="4725144"/>
          <a:ext cx="5904656" cy="127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4" name="Equation" r:id="rId4" imgW="1624895" imgH="355446" progId="Equation.DSMT4">
                  <p:embed/>
                </p:oleObj>
              </mc:Choice>
              <mc:Fallback>
                <p:oleObj name="Equation" r:id="rId4" imgW="1624895" imgH="355446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725144"/>
                        <a:ext cx="5904656" cy="1277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7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Experimental Results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1196752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With and without additional features, i.e. user behavioral and social features</a:t>
            </a: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86592"/>
              </p:ext>
            </p:extLst>
          </p:nvPr>
        </p:nvGraphicFramePr>
        <p:xfrm>
          <a:off x="251520" y="2492896"/>
          <a:ext cx="432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04594"/>
              </p:ext>
            </p:extLst>
          </p:nvPr>
        </p:nvGraphicFramePr>
        <p:xfrm>
          <a:off x="4572000" y="2492896"/>
          <a:ext cx="432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9912" y="5661248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Blue line: without additional features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Red line:  with additional features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Experimental Results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71451"/>
              </p:ext>
            </p:extLst>
          </p:nvPr>
        </p:nvGraphicFramePr>
        <p:xfrm>
          <a:off x="473906" y="2564904"/>
          <a:ext cx="8208911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495"/>
                <a:gridCol w="1477604"/>
                <a:gridCol w="1477604"/>
                <a:gridCol w="1477604"/>
                <a:gridCol w="1477604"/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R=10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R=15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R=20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Without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additional features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0.39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additional</a:t>
                      </a:r>
                      <a:r>
                        <a:rPr lang="en-US" altLang="zh-C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features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7544" y="1196752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Average Precision@5 over all the test threads</a:t>
            </a:r>
          </a:p>
        </p:txBody>
      </p:sp>
    </p:spTree>
    <p:extLst>
      <p:ext uri="{BB962C8B-B14F-4D97-AF65-F5344CB8AC3E}">
        <p14:creationId xmlns:p14="http://schemas.microsoft.com/office/powerpoint/2010/main" val="4320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Experimental Results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1196752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Baseline method: single LR model without ensemble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275662"/>
              </p:ext>
            </p:extLst>
          </p:nvPr>
        </p:nvGraphicFramePr>
        <p:xfrm>
          <a:off x="252000" y="2541434"/>
          <a:ext cx="432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78888"/>
              </p:ext>
            </p:extLst>
          </p:nvPr>
        </p:nvGraphicFramePr>
        <p:xfrm>
          <a:off x="4500432" y="2485398"/>
          <a:ext cx="432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35896" y="560143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Blue line: baseline method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Red line:  ensemble of LRs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Experimental Results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1196752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Average Precision@5 over all the test threads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76603"/>
              </p:ext>
            </p:extLst>
          </p:nvPr>
        </p:nvGraphicFramePr>
        <p:xfrm>
          <a:off x="611560" y="2204864"/>
          <a:ext cx="8208911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495"/>
                <a:gridCol w="1477604"/>
                <a:gridCol w="1477604"/>
                <a:gridCol w="1477604"/>
                <a:gridCol w="1477604"/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R=10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R=15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R=20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Baseline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Ensemble of LRs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04056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each 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the prediction results are not very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stable</a:t>
            </a:r>
          </a:p>
          <a:p>
            <a:pPr>
              <a:spcBef>
                <a:spcPts val="1800"/>
              </a:spcBef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prediction result is reasonably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good for some threads but not very good for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>
              <a:spcBef>
                <a:spcPts val="1800"/>
              </a:spcBef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gets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larger, the class imbalance problem becomes more severe and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gap becomes significant</a:t>
            </a:r>
          </a:p>
          <a:p>
            <a:pPr>
              <a:spcBef>
                <a:spcPts val="1800"/>
              </a:spcBef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User behavioral and social features do play an important role in prediction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Analysis of Results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User Behavior in SNS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9912" y="606516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Like, Comment or Share the post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040560" cy="393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1534" y="5479091"/>
            <a:ext cx="360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Add post/photo/video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752527" cy="355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8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4968552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Two main components of our proposed approach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Base classifier: LR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Sampling method: Under sampling + ensemble</a:t>
            </a:r>
          </a:p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Other base classifiers: decision tree (DT) and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AdaBoost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Other sampling methods: random over sampling and SMOTE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More Results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Average Precision@5 When R=5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76603"/>
              </p:ext>
            </p:extLst>
          </p:nvPr>
        </p:nvGraphicFramePr>
        <p:xfrm>
          <a:off x="179512" y="1556792"/>
          <a:ext cx="8712968" cy="380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223466"/>
                <a:gridCol w="1912603"/>
                <a:gridCol w="1912603"/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AdaBoost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Without sampling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0.39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Under</a:t>
                      </a:r>
                      <a:r>
                        <a:rPr lang="en-US" altLang="zh-C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altLang="zh-C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ensemble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0.47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0.47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0.47</a:t>
                      </a:r>
                      <a:endParaRPr lang="zh-CN" sz="24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Random</a:t>
                      </a:r>
                      <a:r>
                        <a:rPr lang="en-US" altLang="zh-C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over sampling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0.45</a:t>
                      </a:r>
                      <a:endParaRPr lang="zh-CN" sz="24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0.47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0.48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SMOTE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0.43</a:t>
                      </a:r>
                      <a:endParaRPr lang="zh-CN" sz="24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0.48</a:t>
                      </a:r>
                      <a:endParaRPr lang="zh-CN" sz="24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0.47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84693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Average Precision@5 When R=10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76603"/>
              </p:ext>
            </p:extLst>
          </p:nvPr>
        </p:nvGraphicFramePr>
        <p:xfrm>
          <a:off x="179512" y="1556792"/>
          <a:ext cx="8712968" cy="380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223466"/>
                <a:gridCol w="1912603"/>
                <a:gridCol w="1912603"/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AdaBoost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Without sampling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0.29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0.22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Under</a:t>
                      </a:r>
                      <a:r>
                        <a:rPr lang="en-US" altLang="zh-C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altLang="zh-C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ensemble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0.36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0.34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0.35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Random</a:t>
                      </a:r>
                      <a:r>
                        <a:rPr lang="en-US" altLang="zh-C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over sampling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0.35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0.36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0.37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SMOTE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0.34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0.36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0.35</a:t>
                      </a:r>
                      <a:endParaRPr kumimoji="0"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2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Precision@5 Distributions</a:t>
            </a:r>
            <a:endParaRPr lang="zh-CN" alt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4024843061"/>
              </p:ext>
            </p:extLst>
          </p:nvPr>
        </p:nvGraphicFramePr>
        <p:xfrm>
          <a:off x="467544" y="1196752"/>
          <a:ext cx="82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76056" y="62373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Thread Index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Precision@10 distributions</a:t>
            </a:r>
            <a:endParaRPr lang="zh-CN" alt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2373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Thread Index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23568238"/>
              </p:ext>
            </p:extLst>
          </p:nvPr>
        </p:nvGraphicFramePr>
        <p:xfrm>
          <a:off x="395536" y="1196752"/>
          <a:ext cx="82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518457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Tackle the user participation prediction problem in social networking environments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Design four types of features, namely thread features, content similarity, user behavior and social features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Use ensemble of LR models to solve the class imbalance problem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Conduct experiment to verify the effectiveness of our proposed approach</a:t>
            </a:r>
          </a:p>
          <a:p>
            <a:pPr lvl="1">
              <a:buClr>
                <a:srgbClr val="CC9900"/>
              </a:buClr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CC9900"/>
              </a:buClr>
            </a:pPr>
            <a:endParaRPr lang="en-US" altLang="zh-CN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Summary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18457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Explore and analyze a wider range of features to improve the quality of feature engineering</a:t>
            </a:r>
          </a:p>
          <a:p>
            <a:pPr>
              <a:spcBef>
                <a:spcPts val="3000"/>
              </a:spcBef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Investigate the performances of different learning models and solutions to class imbalance problem, to refine the prediction method</a:t>
            </a:r>
          </a:p>
          <a:p>
            <a:pPr lvl="0">
              <a:buClr>
                <a:srgbClr val="CC9900"/>
              </a:buClr>
            </a:pPr>
            <a:endParaRPr lang="en-US" altLang="zh-CN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Future Work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7933"/>
            <a:ext cx="8229600" cy="3295203"/>
          </a:xfrm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5400" dirty="0" smtClean="0">
                <a:effectLst/>
                <a:latin typeface="Arial" pitchFamily="34" charset="0"/>
                <a:cs typeface="Arial" pitchFamily="34" charset="0"/>
              </a:rPr>
              <a:t>Thank You!</a:t>
            </a:r>
            <a:br>
              <a:rPr lang="en-US" altLang="zh-CN" sz="5400" dirty="0" smtClean="0">
                <a:effectLst/>
                <a:latin typeface="Arial" pitchFamily="34" charset="0"/>
                <a:cs typeface="Arial" pitchFamily="34" charset="0"/>
              </a:rPr>
            </a:br>
            <a:endParaRPr lang="zh-CN" altLang="en-US" sz="5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11350"/>
      </p:ext>
    </p:extLst>
  </p:cSld>
  <p:clrMapOvr>
    <a:masterClrMapping/>
  </p:clrMapOvr>
  <p:transition advTm="1742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49685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Widely seen in blogs, forums and SNS</a:t>
            </a: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Online group discussions are important sources of information</a:t>
            </a: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User active participations make discussions spread and evolve very quickly, especially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security related topics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Discussion Threads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16" y="277813"/>
            <a:ext cx="8820472" cy="77492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ffectLst/>
                <a:latin typeface="Arial" pitchFamily="34" charset="0"/>
                <a:cs typeface="Arial" pitchFamily="34" charset="0"/>
              </a:rPr>
              <a:t>Discussion Groups in SNS</a:t>
            </a:r>
            <a:endParaRPr lang="zh-CN" alt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18" y="1106785"/>
            <a:ext cx="5019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83593"/>
            <a:ext cx="49720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5137"/>
            <a:ext cx="5009737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16" y="2566256"/>
            <a:ext cx="453664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6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489654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redicting who will leave a comment in a discussion group?</a:t>
            </a: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Research applications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Hot topics detection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personalization and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recommendation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Discussion tracking and surveillance</a:t>
            </a:r>
            <a:endParaRPr lang="en-US" altLang="zh-CN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Research Question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69473"/>
              </p:ext>
            </p:extLst>
          </p:nvPr>
        </p:nvGraphicFramePr>
        <p:xfrm>
          <a:off x="179512" y="1419637"/>
          <a:ext cx="8784975" cy="498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176464"/>
                <a:gridCol w="2232247"/>
              </a:tblGrid>
              <a:tr h="537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Research question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Papers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Drawbacks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42658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Predicting</a:t>
                      </a:r>
                      <a:r>
                        <a:rPr lang="en-US" altLang="zh-CN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volume of comments</a:t>
                      </a:r>
                      <a:endParaRPr lang="zh-CN" alt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 surface, cumulative, textual, semantic &amp; real-world features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Tsagkias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 al.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2009]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1, Only consider volume, ignore comment behavior</a:t>
                      </a:r>
                    </a:p>
                    <a:p>
                      <a:pPr algn="l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2, Mainly consider content and topic information</a:t>
                      </a:r>
                    </a:p>
                    <a:p>
                      <a:pPr algn="l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42658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 topic model based approach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[Yano &amp; Smith, 2010]</a:t>
                      </a:r>
                    </a:p>
                    <a:p>
                      <a:pPr algn="l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42658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 feature-based method to predict 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retweet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volume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[Hong </a:t>
                      </a:r>
                      <a:r>
                        <a:rPr lang="en-US" altLang="zh-CN" sz="2400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 al.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2011]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Related Work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3966"/>
              </p:ext>
            </p:extLst>
          </p:nvPr>
        </p:nvGraphicFramePr>
        <p:xfrm>
          <a:off x="179512" y="1419637"/>
          <a:ext cx="8784975" cy="452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176464"/>
                <a:gridCol w="2232247"/>
              </a:tblGrid>
              <a:tr h="636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Research question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Papers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Drawbacks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8385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Predicting</a:t>
                      </a:r>
                      <a:r>
                        <a:rPr lang="en-US" altLang="zh-CN" sz="32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who will comment</a:t>
                      </a:r>
                      <a:endParaRPr lang="zh-CN" alt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a probabilistic model to generate blog posts and comments jointly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[Yano et al., 2009]</a:t>
                      </a:r>
                      <a:endParaRPr kumimoji="0" lang="en-US" altLang="zh-CN" sz="2400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Did not consider social and behavioral factors and combine various features in their models</a:t>
                      </a:r>
                    </a:p>
                  </a:txBody>
                  <a:tcPr anchor="ctr"/>
                </a:tc>
              </a:tr>
              <a:tr h="205485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Proposing User Interest and Topic Detection model to capture topics and trends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[Tang et al., 2012]</a:t>
                      </a:r>
                    </a:p>
                    <a:p>
                      <a:pPr algn="l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Related Work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92480" cy="525658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Predicting the volume of comments</a:t>
            </a:r>
            <a:endParaRPr lang="en-US" altLang="zh-CN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Clr>
                <a:schemeClr val="accent1"/>
              </a:buClr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Blog Posts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surface, cumulative, textual, semantic &amp; real-world features 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Tsagkias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al.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2009]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topic model based approach [Yano &amp; Smith, 2010]</a:t>
            </a:r>
          </a:p>
          <a:p>
            <a:pPr lvl="1">
              <a:spcBef>
                <a:spcPts val="1200"/>
              </a:spcBef>
              <a:buClr>
                <a:schemeClr val="accent1"/>
              </a:buClr>
            </a:pP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Retweets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feature-based method to predict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retweet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volume [Hong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al.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2011]</a:t>
            </a:r>
          </a:p>
          <a:p>
            <a:pPr marL="1698625" lvl="0" indent="-436563">
              <a:spcBef>
                <a:spcPts val="600"/>
              </a:spcBef>
              <a:buClr>
                <a:srgbClr val="2DA2BF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Only consider volume, ignore comment behavior</a:t>
            </a:r>
          </a:p>
          <a:p>
            <a:pPr marL="1698625" indent="-436563">
              <a:spcBef>
                <a:spcPts val="600"/>
              </a:spcBef>
              <a:buClr>
                <a:srgbClr val="2DA2BF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Mainly consider content and topic information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081-C003-4E86-A211-FA17955BDDE2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effectLst/>
                <a:latin typeface="Arial" pitchFamily="34" charset="0"/>
                <a:cs typeface="Arial" pitchFamily="34" charset="0"/>
              </a:rPr>
              <a:t>Related Work</a:t>
            </a:r>
            <a:endParaRPr lang="zh-CN" altLang="en-US" sz="44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9793</TotalTime>
  <Words>1339</Words>
  <Application>Microsoft Office PowerPoint</Application>
  <PresentationFormat>全屏显示(4:3)</PresentationFormat>
  <Paragraphs>407</Paragraphs>
  <Slides>37</Slides>
  <Notes>32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聚合</vt:lpstr>
      <vt:lpstr>Equation</vt:lpstr>
      <vt:lpstr>PowerPoint 演示文稿</vt:lpstr>
      <vt:lpstr>User Behavior in SNS</vt:lpstr>
      <vt:lpstr>User Behavior in SNS</vt:lpstr>
      <vt:lpstr>Discussion Threads</vt:lpstr>
      <vt:lpstr>Discussion Groups in SNS</vt:lpstr>
      <vt:lpstr>Research Question</vt:lpstr>
      <vt:lpstr>Related Work</vt:lpstr>
      <vt:lpstr>Related Work</vt:lpstr>
      <vt:lpstr>Related Work</vt:lpstr>
      <vt:lpstr>Related Work</vt:lpstr>
      <vt:lpstr>Challenges</vt:lpstr>
      <vt:lpstr>Our Contributions</vt:lpstr>
      <vt:lpstr>Problem Definition</vt:lpstr>
      <vt:lpstr>Overview of Our Approach</vt:lpstr>
      <vt:lpstr>Features</vt:lpstr>
      <vt:lpstr>Logistic Regression Model</vt:lpstr>
      <vt:lpstr>Model training</vt:lpstr>
      <vt:lpstr>Ensemble of LRs: Step 1</vt:lpstr>
      <vt:lpstr>Ensemble of LRs: Step 2</vt:lpstr>
      <vt:lpstr>Ensemble of LRs: Step 3</vt:lpstr>
      <vt:lpstr>Experiment process</vt:lpstr>
      <vt:lpstr>Dataset and Pre-processing</vt:lpstr>
      <vt:lpstr>Dataset and Pre-processing</vt:lpstr>
      <vt:lpstr>Evaluation Criterion</vt:lpstr>
      <vt:lpstr>Experimental Results</vt:lpstr>
      <vt:lpstr>Experimental Results</vt:lpstr>
      <vt:lpstr>Experimental Results</vt:lpstr>
      <vt:lpstr>Experimental Results</vt:lpstr>
      <vt:lpstr>Analysis of Results</vt:lpstr>
      <vt:lpstr>More Results</vt:lpstr>
      <vt:lpstr>Average Precision@5 When R=5</vt:lpstr>
      <vt:lpstr>Average Precision@5 When R=10</vt:lpstr>
      <vt:lpstr>Precision@5 Distributions</vt:lpstr>
      <vt:lpstr>Precision@10 distributions</vt:lpstr>
      <vt:lpstr>Summary</vt:lpstr>
      <vt:lpstr>Future Work</vt:lpstr>
      <vt:lpstr>Thank You!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User Participation in Social Networking Sites</dc:title>
  <dc:creator>User</dc:creator>
  <cp:lastModifiedBy>孔庆超</cp:lastModifiedBy>
  <cp:revision>2201</cp:revision>
  <cp:lastPrinted>2013-05-13T01:04:30Z</cp:lastPrinted>
  <dcterms:created xsi:type="dcterms:W3CDTF">2012-02-03T07:46:10Z</dcterms:created>
  <dcterms:modified xsi:type="dcterms:W3CDTF">2013-06-02T07:05:31Z</dcterms:modified>
</cp:coreProperties>
</file>