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33BC617-B4ED-4FD6-B186-56B56362B0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6:58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24575,'0'32'0,"-1"19"0,3-1 0,12 82 0,-9-98 0,-2-1 0,0 42 0,-4-44 0,3 0 0,0-1 0,8 33 0,-4-33 0,2 51 0,2 14 0,15 58 0,-21-127 0,0 0 0,-1 41 0,-3-41 0,2 0 0,8 43 0,-4-27 0,-1 0 0,-2 1 0,-6 83 0,1-29 0,2 1317 0,1-1397 0,1 1 0,7 32 0,4 32 0,-12 264 0,-3-165 0,1-163 0,-1 0 0,-7 32 0,-4 32 0,13 2 0,0-38 0,-1 0 0,-11 66 0,7-80 0,2 1 0,2 57 0,-1 18 0,0-89 0,-2 1 0,0-1 0,-9 23 0,7-26 0,1 1 0,1-1 0,0 1 0,-2 32 0,-5 96 0,-1 23 0,11-151 0,-1 1 0,-7 33 0,-3 30 0,10 393 0,4-229 0,0-217 0,9 52 0,-6-52 0,3 52 0,-9-13 0,0-31 0,1-1 0,2 1 0,11 63 0,-6-58 0,-3 0 0,-1 1 0,-2-1 0,-4 47 0,0 9 0,1 27 0,5 134 0,9-186 0,-8-51 0,0 0 0,1 33 0,-5-32 0,-1 7 0,2 0 0,2 0 0,7 40 0,-3-27 0,-3-1 0,-1 1 0,-2 0 0,-4 45 0,0 9 0,3 407-1365,0-483-5461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05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24575,'1'8'0,"0"0"0,0 0 0,1-1 0,4 15 0,5 21 0,-6-4 0,16 50 0,4 24 0,-19-72 0,2 13 0,2 91 0,-12-67 0,4 107 0,9-114 0,-6-49 0,-2 0 0,2 30 0,-2 3 0,3 0 0,2 0 0,19 64 0,-9-43 0,-14-50 0,-1 0 0,-1 0 0,-2 28 0,-1-28 0,2 0 0,1 0 0,5 28 0,1-8 0,2 50 0,-7-61 0,1 0 0,1 0 0,14 44 0,-14-58 0,0 0 0,3 43 0,3 16 0,13 64 0,-18-103 0,-1 1 0,-2 0 0,-2 0 0,-5 44 0,2 12 0,2-64 0,-1 0 0,1 0 0,2 0 0,11 55 0,-6-48 0,-3 0 0,-1 1 0,-1-1 0,-6 47 0,1 9 0,3 358 0,-1-437 0,-1 1 0,-7 30 0,-3 32 0,11 393 0,3-228 0,-3-229 0,-1 1 0,-8 33 0,-2 30 0,11-19 0,2-33 0,-2 1 0,-1 0 0,-9 45 0,5-34 0,1 0 0,2 1 0,2 0 0,4 45 0,0 10 0,-5-66 0,-9 55 0,6-54 0,-3 57 0,9-46 0,-3-1 0,-10 66 0,4-46 0,3 0 0,6 125 0,2-67 0,-3 647 0,-1-749 0,-1-1 0,-8 34 0,-2 30 0,11-63 0,1 10 0,-2 1 0,-9 50 0,4-34 0,2 0 0,2 0 0,6 90 0,0-31 0,-1 13 0,-5 125 0,-8-171 0,6-49 0,2 0 0,-2 30 0,6 35-1365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07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24575,'-2'40'0,"-9"51"0,5-52 0,-1 57 0,8 527 0,0-606 0,1 1 0,8 32 0,2 32 0,-10-62 0,1 0 0,0 0 0,13 37 0,-10-38 0,-1 1 0,0-1 0,-2 1 0,2 24 0,19 124 0,-22-143 0,10 48 0,-3-27 0,-6-30 0,1-1 0,12 29 0,-11-32 0,0 0 0,-1 0 0,-1 0 0,0 1 0,2 19 0,-1-6 0,0 0 0,2 0 0,0 0 0,15 34 0,10 41 0,-6 40 0,-2-30 0,-16-84 0,-1-1 0,-1 1 0,2 46 0,-6-40 0,2 0 0,8 39 0,-8-60 0,21 131 0,-18-81 0,-2-1 0,-7 82 0,1-30 0,2 342 0,-1-436 0,-1-1 0,-7 31 0,-3 33 0,12-2 0,1-48 0,-2 1 0,0-1 0,-13 64 0,-10 47 0,17-100 0,3 0 0,1 1 0,6 79 0,-1-25 0,-1-21 0,-3 85 0,-9-91 0,6-50 0,2 1 0,-2 31 0,7 95 0,-4 112 0,-9-189 0,6-49 0,2 0 0,-2 30 0,6 1195 0,-2-1229 0,-1 0 0,-7 32 0,-4 31 0,11 569 0,5-316 0,-4-316 0,-1 0 0,-7 31 0,-3 33 0,14-3 0,0-59 0,-1 0 0,0 0 0,-2 0 0,0-1 0,-2 1 0,-7 35 0,3-44 108,7-11-140,0 0 0,-1 0 0,1 0 0,0 0 0,0 0 0,0 0 0,-1 0 0,1 0 0,0 0 0,0-1 0,-1 1 0,1 0 0,0 0 0,0 0 0,0 0 0,-1 0 0,1 0 0,0 0 0,0 0 0,0-1 0,-1 1 0,1 0 0,0 0 0,0 0 0,0 0 0,0-1 0,0 1-1,0 0 1,-1 0 0,1 0 0,0-1 0,0 1 0,0 0 0,0 0 0,0-1 0,0 1 0,0 0 0,0 0 0,0 0 0,0-1 0,0 1 0,0 0 0,0 0 0,0-1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10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24575,'3'15'0,"0"0"0,0 0 0,2-1 0,-1 1 0,2-1 0,11 22 0,-10-22 0,15 30 0,-13-28 0,-1 0 0,-1 0 0,6 18 0,63 207 0,-62-180 0,7 68 0,-11-64 0,-5-42 0,-1 1 0,0 32 0,-4-28 0,1 1 0,1-1 0,9 41 0,-5-27 0,-1-1 0,-2 2 0,-2-1 0,-5 43 0,2 12 0,2 933 0,-1-1011 0,-1-1 0,-7 31 0,-3 32 0,10 649 0,4-357 0,-3-334 0,-10 53 0,5-54 0,-1 57 0,8-38 0,0-20 0,-1 0 0,-1-1 0,-13 70 0,7-65 0,2 0 0,2 0 0,2 1 0,5 46 0,-2 9 0,-1-31 0,0-9 0,-2-1 0,-14 100 0,10-124 0,2 0 0,2 60 0,-1 15 0,-9-35 0,6-50 0,2 1 0,-2 28 0,5-30 0,1 7 0,-2 0 0,-1 0 0,-9 45 0,4-33 0,2 0 0,2 1 0,2-1 0,4 53 0,0 3 0,-3 359 0,-1-437 0,-1 1 0,-7 30 0,-3 32 0,11-32 0,1-21 0,0 0 0,-3-1 0,-7 43 0,3-30 0,2 1 0,2-1 0,2 1 0,4 51 0,0 4 0,-3 743 0,0-823 0,1 0 0,1 0 0,0 0 0,1 0 0,1-1 0,10 28 0,-14-43-23,1 1 0,-1 0 0,0 0 0,1-1 0,-1 1-1,0 0 1,1-1 0,-1 1 0,1 0 0,-1-1 0,1 1 0,-1-1-1,1 1 1,0-1 0,-1 1 0,1-1 0,0 1 0,-1-1 0,1 0-1,0 1 1,-1-1 0,1 0 0,0 1 0,0-1 0,-1 0 0,1 0-1,0 0 1,0 0 0,0 0 0,-1 0 0,1 0 0,0 0 0,0 0-1,0 0 1,-1 0 0,1-1 0,0 1 0,0 0 0,-1 0 0,1-1 0,0 1-1,-1-1 1,1 1 0,0 0 0,-1-1 0,1 1 0,0-1 0,-1 0-1,1 1 1,-1-1 0,1 1 0,-1-1 0,0 0 0,1 1 0,-1-1-1,1 0 1,-1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41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1 193 24575,'14'1'0,"1"1"0,-1 0 0,23 7 0,-1 0 0,-11-4 0,9 2 0,0-1 0,69 2 0,497-9 0,-582 2 0,-1 1 0,34 8 0,30 2 0,78-14 0,65 4 0,-152 10 0,-50-8 0,0 0 0,30 0 0,-4-4 0,-18-1 0,0 1 0,0 2 0,58 11 0,-30-1 0,2-2 0,94 4 0,124-14 0,-119-3 0,752 3 0,-893-1 0,0-1 0,32-7 0,31-3 0,648 10 0,-355 5 0,488-3 0,-844-1 0,0-1 0,32-8 0,32-2 0,312 11 0,-189 2 0,-186-2 0,-1-1 0,31-7 0,32-3 0,-1 12 0,-47 1 0,0-1 0,-1-2 0,64-11 0,-67 7 0,56-3 0,7-1 0,25-1 0,-77 9 0,43-8 0,-22 2 0,1 3 0,-1 2 0,66 6 0,-7 0 0,1294-3 0,-1396-1 0,0-1 0,32-7 0,31-3 0,649 10 0,-357 5 0,801-3 0,-1152-2 0,-1 0 0,0-1 0,0-2 0,27-8 0,-26 6 0,0 2 0,0 0 0,43-3 0,69-3 0,19-1 0,-134 12 0,11 1 0,1-1 0,0-2 0,59-11 0,-64 9 0,-1 0 0,1 1 0,30 2 0,-29 1 0,0-1 0,50-10 0,-66 9 0,27-8 0,0 2 0,0 2 0,66-3 0,-31 9 0,119-17 0,-128 11 0,127 5 0,-87 3 0,-85 0 0,-1 1 0,1 1 0,-1 0 0,0 1 0,-1 1 0,1 1 0,22 12 0,-8-5 0,32 19 0,-53-26 0,-1-1 0,1 0 0,1-1 0,-1 0 0,1-1 0,0 0 0,0-1 0,0 0 0,0-1 0,16 1 0,43-4-1365,-50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8:33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24575,'0'0'0,"0"4"0,0 6 0,0 4 0,0 5 0,0-1 0,0 0 0,0 1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8:35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 24575,'-3'0'0,"0"0"0,-1 1 0,1-1 0,0 1 0,0 0 0,0 0 0,1 0 0,-1 0 0,0 0 0,0 1 0,1-1 0,-1 1 0,0-1 0,1 1 0,0 0 0,-1 0 0,1 1 0,0-1 0,0 0 0,0 1 0,0-1 0,1 1 0,-1-1 0,1 1 0,0 0 0,-1 0 0,1 0 0,0 0 0,1 0 0,-1 0 0,0 4 0,-2 12 0,1-1 0,0 0 0,2 1 0,1 18 0,-1-21 0,1 1 0,0 0 0,0 1 0,-1-1 0,-1 0 0,0 1 0,-1-1 0,-1 0 0,-1 0 0,-1-1 0,-7 21 0,-38 64 0,46-93 0,0 1 0,0 0 0,1 1 0,1-1 0,0 1 0,-2 12 0,2-11 0,0 0 0,0 0 0,-2 0 0,-5 16 0,-1-4 0,2-1 0,0 2 0,-6 37 0,0-5 0,9-38-1365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8:37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24575,'1'1'0,"1"-1"0,-1 1 0,0 0 0,0-1 0,0 1 0,0 0 0,0 0 0,0-1 0,0 1 0,0 0 0,0 0 0,0 0 0,0 0 0,-1 1 0,1-1 0,0 0 0,-1 0 0,1 0 0,-1 0 0,1 1 0,0 1 0,10 35 0,-9-30 0,4 16 0,-1 1 0,2 37 0,6 33 0,10 96 0,-13-150 0,1-1 0,34 77 0,9 20 0,-42-75 0,-11-51 0,1-1 0,0 1 0,0-1 0,1 0 0,0 0 0,1 0 0,5 10 0,12 29-1365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8:38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24575,'4'0'0,"1"-4"0,5-2 0,3 1 0,5 1 0,-2-3 0,1 0 0,2 0 0,2 3 0,1 1 0,1 1 0,-4 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8:43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24575,'0'11'0,"-2"-1"0,1 0 0,-1 1 0,-4 9 0,-6 37 0,11 171 0,2-118 0,-1-107 0,-1 0 0,1 0 0,0 0 0,1 0 0,-1 0 0,0 0 0,1 0 0,0 0 0,0-1 0,0 1 0,0 0 0,0 0 0,0-1 0,1 1 0,-1-1 0,1 1 0,0-1 0,-1 0 0,1 1 0,0-1 0,3 2 0,0-1 0,0-1 0,0 0 0,0 0 0,0-1 0,0 0 0,0 0 0,0 0 0,0 0 0,0-1 0,0 1 0,8-2 0,65-1 0,-44 0 0,1 1 0,-1 2 0,0 1 0,53 10 0,-25-3-1365,-42-7-5461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8:45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24575,'-1'50'0,"-3"-1"0,-9 50 0,6-40 0,4 0 0,5 90 0,1-37 0,-4-92 0,1 13 0,0-1 0,3 1 0,9 50 0,-8-57-212,-1 1 0,0-1-1,-3 41 1,0-56-304,0 10-6310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01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24575,'2'53'0,"12"72"0,-12-111 0,5 42 0,-6-36 0,1 0 0,1 0 0,1 0 0,1 0 0,1-1 0,0 0 0,14 28 0,-15-34 0,1 1 0,-2 1 0,0-1 0,0 0 0,-2 1 0,0 0 0,0 0 0,-2 0 0,0 17 0,0-8 0,1-1 0,7 40 0,4-9 0,-3 0 0,-2 0 0,0 86 0,-7-125 0,1-1 0,1 0 0,1 1 0,0-1 0,0 0 0,11 25 0,-4-10 0,-4-4 0,-2-1 0,-1 1 0,0 0 0,-2-1 0,-1 1 0,-4 31 0,1 18 0,1 31 0,5 125 0,9-159 0,-8-50 0,0 0 0,1 33 0,-6 858 0,-1-889 0,0 0 0,-9 35 0,0 4 0,1 0 0,5-37 0,1 0 0,0 31 0,4-10 0,1-14 0,-2-1 0,-1 1 0,-10 53 0,6-43 0,1-1 0,2 1 0,2-1 0,4 47 0,0 8 0,-1 5 0,-5 110 0,-8-131 0,5-51 0,-1 54 0,8 659 0,0-724 0,0 0 0,9 32 0,3 32 0,-14 8 0,0-54 0,1 0 0,2 0 0,11 63 0,-7-69 0,2 53 0,2 10 0,-2-28 0,-3 0 0,-6 116 0,-2-60 0,3 645 0,-1-747 0,-1-1 0,-7 31 0,-3 33 0,11 328 0,3-197 0,-1-194 0,0-1 0,9 31 0,2 33 0,-11-48 0,-4 243 0,-8-212 93,-1 13-1551,12-58-5368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14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1 24575,'0'46'0,"-1"-12"0,1 1 0,2 0 0,12 65 0,-1-39 0,-9-37 0,1 1 0,14 37 0,-9-31 0,-1 1 0,-2 0 0,-1 0 0,3 52 0,-8-71 0,10 57 0,-6-47 0,-2 1 0,2 28 0,-4-17 0,13 67 0,-12-90 0,7 100 0,-8-77 0,9 53 0,-1-44 0,0-5 0,-3 0 0,4 77 0,-11 868 0,0-966 0,-1 0 0,-7 32 0,-3 31 0,14 109 0,-4 76 0,-10-186 0,7-51 0,-3 53 0,6-45 0,-11 65 0,11-91 0,-3 30 0,3 0 0,4 73 0,0-64 0,-5 57 0,-9-36 0,8-50 0,0 1 0,-1 32 0,3-21 0,-11 58 0,5-47 0,-2 11 0,5-31 0,1 0 0,-2 40 0,6-36 0,0 1 0,-3-1 0,-7 41 0,-15 99 0,20-139 0,1 1 0,0 47 0,4-54 0,-1 0 0,-1-1 0,-1 1 0,-1-1 0,-1 0 0,-8 24 0,7-28 0,2 0 0,0 0 0,1 0 0,1 1 0,0-1 0,3 30 0,-1-24 0,-1 1 0,0-1 0,-7 28 0,-6 50 0,4-22 0,1-3 0,8-58 0,-1 0 0,-1 1 0,0-1 0,-2 0 0,-7 22 0,-1-4 0,1 1 0,-10 64 0,7-29 0,11-48 0,1 0 0,0 42 0,3-48 0,0-1 0,-1 0 0,-1 0 0,-1 0 0,0 0 0,-12 33 0,9-34 0,1 0 0,1 1 0,1 0 0,0 0 0,2-1 0,0 1 0,1 25 0,1-18 0,-2-1 0,-1 1 0,-5 25 0,-2 12 0,2 1 0,3 0 0,7 102 0,0-39 0,-3 569 0,-2-675 0,0 1 0,-9 36 0,2-12 0,5-23 0,-1-1 0,-1 0 0,-1 0 0,-15 33 0,22-55-20,0 1 1,0 0-1,0 0 0,1 0 0,-1 0 0,0 0 1,0 0-1,0-1 0,0 1 0,0 0 0,0 0 0,0 0 1,0 0-1,0 0 0,0 0 0,-1-1 0,1 1 0,0 0 1,0 0-1,0 0 0,0 0 0,0 0 0,0 0 1,0-1-1,0 1 0,0 0 0,0 0 0,0 0 0,0 0 1,-1 0-1,1 0 0,0 0 0,0 0 0,0 0 1,0 0-1,0-1 0,0 1 0,0 0 0,-1 0 0,1 0 1,0 0-1,0 0 0,0 0 0,0 0 0,0 0 1,0 0-1,-1 0 0,1 0 0,0 0 0,0 0 0,0 0 1,0 0-1,0 0 0,0 0 0,-1 0 0,1 1 1,0-1-1,0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18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24575,'19'0'0,"0"1"0,0 1 0,0 1 0,-1 0 0,1 2 0,-1 0 0,0 1 0,0 1 0,27 14 0,-21-9 0,2-2 0,-1 0 0,1-1 0,40 7 0,-31-8 0,60 23 0,-76-25 0,1 0 0,-1-1 0,1-2 0,30 3 0,9 2 0,-23-4 0,64 1 0,-70-6 0,0 3 0,1 0 0,39 9 0,-47-7 0,1-1 0,-1-1 0,38-1 0,-35-1 0,-1 1 0,47 7 0,-7 1 0,1-2 0,-1-4 0,92-5 0,-31-1 0,14 6 0,151-7 0,-282 3 0,-1-1 0,1 0 0,0-1 0,-1 0 0,0 0 0,11-6 0,-11 5 0,0 0 0,0 0 0,0 1 0,1 1 0,-1-1 0,17-1 0,46 1 0,-46 3 0,1-1 0,0-1 0,28-6 0,113-16 0,-138 19 0,0 1 0,1 2 0,34 2 0,-35 0 0,-1 0 0,0-2 0,47-9 0,-42 5 0,1 2 0,-1 1 0,1 2 0,53 5 0,-38-2 0,54-4 0,-32-10 0,-49 8 0,1 0 0,29 0 0,43 6 0,74-4 0,-49-21 0,-35 11 0,-59 7 0,0 1 0,28 0 0,97-8 0,10 0 0,-142 12 0,13 1 0,-1-2 0,1 0 0,55-12 0,-46 7 0,0 1 0,1 2 0,-1 2 0,48 4 0,7 0 0,-3-2 0,102-3 0,-121-9 0,20-2 0,9 1 0,-71 7 0,48-2 0,-46 7 0,-5 1 0,0-2 0,0-1 0,51-10 0,-40 6 0,0 1 0,0 2 0,1 1 0,52 6 0,3-2 0,-3 0 0,101-4 0,-122-10 0,-50 8 0,0 0 0,30 0 0,1434 5 0,-1467 0 0,-1 1 0,31 7 0,33 3 0,-34-11 0,-20-2 0,0 2 0,0 1 0,41 9 0,-9 1 0,0-2 0,1-3 0,108-2 0,-141-4 0,0 1 0,43 9 0,-49-7 0,122 21 0,-83-19 0,1-3 0,80-5 0,-29-1 0,678 3 0,-763-1 0,52-10 0,-51 6 0,50-2 0,68 9 0,113-4 0,-180-9 0,-51 5 0,54-2 0,-59 8 0,21 0 0,-1-1 0,58-11 0,-45 5 0,-1 2 0,1 2 0,109 10 0,-81 4 0,-49-6 0,58 2 0,-53-5 0,61 11 0,-29-3 0,94 14 0,-153-22 0,0 1 0,-1 1 0,25 10 0,-26-9 0,-1-1 0,1 0 0,0 0 0,0-2 0,18 3 0,19 0 0,-1 3 0,63 17 0,21 4 0,54 1 0,-122-20 0,-39-5 0,0-1 0,30 0 0,-32-3 0,0 2 0,26 5 0,-26-3 0,0-2 0,27 1 0,-29-3 0,9-2 0,-1 2 0,0 1 0,41 9 0,-62-9 0,30 7 0,0-1 0,1-1 0,66 2 0,16-10-1365,-101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24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24575,'1'2'0,"-1"-1"0,1 1 0,0-1 0,0 1 0,0-1 0,0 1 0,0-1 0,0 0 0,0 1 0,0-1 0,0 0 0,1 0 0,-1 0 0,0 1 0,1-2 0,-1 1 0,1 0 0,-1 0 0,1 0 0,2 0 0,38 15 0,-37-14 0,51 18 0,1-3 0,0-2 0,84 11 0,-68-16 0,-39-4 0,51 1 0,-53-5 0,53 9 0,-6 1 0,-14-6 0,203 10 0,718-16 0,-959-1 0,51-10 0,-50 6 0,49-3 0,-75 8 0,41 0 0,0-1 0,61-11 0,-61 5 0,51-1 0,-63 7 0,-1-1 0,1-2 0,-1-1 0,37-11 0,-43 10 0,-1 1 0,1 1 0,1 1 0,29 0 0,46-6 0,50-4 0,-108 11 0,-1-1 0,65-14 0,175-40 0,-229 45 0,-23 4 0,1 2 0,0 1 0,49-2 0,-54 5 0,1-1 0,0-1 0,-1-1 0,0-1 0,27-10 0,-28 7 0,1 2 0,1 0 0,-1 2 0,1 1 0,28-1 0,-19 5 0,-7 1 0,1-1 0,-1-2 0,52-9 0,125-24 0,58-13 0,-198 37 0,-40 7 0,0 0 0,28 0 0,-19 4 0,-5 1 0,0-2 0,0-1 0,52-10 0,27-4 0,-37 7 0,-8-2 0,-24 3 0,0 2 0,62-2 0,763 9 0,-836 1 0,52 8 0,-51-4 0,49 1 0,1240-8 0,-1299 0 0,-1-1 0,31-7 0,33-3 0,376 11 0,-221 2 0,-219-2 0,-1-1 0,34-7 0,30-4 0,39 15 0,48-4 0,-97-9 0,-49 6 0,0 2 0,30-2 0,122 8 0,132-5 0,-226-10 0,-51 7 0,54-3 0,828 9 0,-889 0 0,0 2 0,34 7 0,11 1 0,-4-2 0,-10-2 0,71 1 0,-99-9 0,0 2 0,1 0 0,-1 2 0,27 7 0,91 14 0,-84-12 0,1-3 0,0-2 0,88-2 0,643-6 0,-774 2 0,1 1 0,32 8 0,32 2 0,-65-11 0,12-1 0,-1 2 0,51 9 0,-38-5-8,-1-1 0,1-2-1,76-6 1,-30 1-1324,-66 2-5494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2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0 600 24575,'2037'0'0,"-1995"-2"0,48-8 0,-49 4 0,52 0 0,16 8 0,118-4 0,-148-10 0,-50 7 0,53-3 0,-81 8 0,27 0 0,1-1 0,0-1 0,38-8 0,-36 5 0,1 1 0,0 1 0,59 4 0,-55 0 0,0-1 0,60-9 0,-42-1 0,-2 0 0,1 1 0,86-2 0,-62 11 0,120-17 0,-102 11 0,-68 5 0,1-1 0,46-9 0,-44 6 0,1 1 0,-1 2 0,1 1 0,40 3 0,61-2 0,-60-11 0,-50 6 0,0 2 0,30-2 0,1267 6 0,-1292-2 0,54-11 0,-53 7 0,51-2 0,52 9 0,97-4 0,-157-9 0,-49 6 0,1 2 0,28-2 0,-30 5 0,7 0 0,0 0 0,0-2 0,46-10 0,-49 8 0,1 0 0,0 2 0,52 2 0,-50 1 0,-1-1 0,1-2 0,36-6 0,128-26 0,-1 15 0,-149 13 0,82 1 0,-82 5 0,-1-2 0,46-8 0,104-15 0,-130 13 0,1 3 0,103-3 0,-148 11 0,1-1 0,-1 0 0,18-5 0,45-5 0,-63 11 0,12 1 0,0-2 0,50-9 0,-48 6 0,0 1 0,0 2 0,1 1 0,34 3 0,-22 0 0,46-4 0,30-22 0,-79 17 0,-8 0 0,1 2 0,49 0 0,-57 5 0,0-1 0,0 0 0,0-2 0,24-6 0,-10 2 0,1 2 0,-1 2 0,0 2 0,53 4 0,4 0 0,-63-3 0,0 1 0,-1-1 0,1-2 0,56-11 0,-62 8 0,1 2 0,-1 0 0,1 2 0,35 4 0,59-4 0,-3-23 0,-78 17 0,-9 0 0,1 2 0,48 0 0,-63 5 0,15-1 0,0 2 0,0 2 0,47 9 0,-51-7 0,52 4 0,12 1 0,-57-5 0,71 1 0,-81-6 0,1 1 0,-1 1 0,0 1 0,0 1 0,30 10 0,-11 0 0,79 14 0,-48-15 0,152 3 0,-203-16 0,0 0 0,0 2 0,49 10 0,-34-6 0,1-1 0,-1-2 0,1-2 0,46-4 0,8 0 0,432 3 0,-510-1 0,0-1 0,32-7 0,31-3 0,-56 11 0,2 1 0,1-1 0,0-1 0,-1-1 0,0-2 0,29-9 0,-11 1-1365,-25 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7:3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24575,'34'1'0,"53"11"0,-52-7 0,50 2 0,-55-5 0,1 2 0,-1 0 0,33 10 0,-34-6 0,1-2 0,0-1 0,37 1 0,749-8 0,-798 1 0,-1-1 0,34-7 0,30-4 0,13 13 0,-45 1 0,-1-3 0,73-10 0,57-13 0,61-24 0,-177 37 0,102-7 0,-137 17 0,45-10 0,-50 8 0,1 0 0,28 0 0,-15 1 0,0-2 0,60-15 0,-40 6 0,-27 6 0,2 1 0,-1 1 0,0 2 0,34-1 0,-21 5 0,5 1 0,0-2 0,77-12 0,-76 7 0,1 1 0,0 3 0,62 6 0,82-5 0,-109-10 0,-50 5 0,61-2 0,1174 9 0,-1243 1 0,54 9 0,-53-6 0,52 3 0,423-9 0,-479 2 0,1 2 0,30 7 0,7 0 0,0 1 0,-37-6 0,0-2 0,31 2 0,2054-6 0,-2093 2 0,1 1 0,33 7 0,30 4 0,49-15 0,52 4 0,-39 22 0,-120-20 0,0 1 0,27 9 0,-33-8 0,1 0 0,0-2 0,1 0 0,29 1 0,66 7 0,-78-6 0,53 0 0,-56-4 0,-1 0 0,38 9 0,-55-8 0,34 2 0,-38-4 0,0 0 0,0 0 0,-1 1 0,1 1 0,0 0 0,-1 0 0,0 1 0,14 7 0,-15-7 0,0 0 0,0-1 0,0 0 0,1 0 0,-1-1 0,1 0 0,0-1 0,12 1 0,86-4 0,-45-1 0,-12 5 0,52 9 0,-52-5 0,56 0 0,-28-8 0,105 4 0,-113 9 0,-49-6 0,0-2 0,30 2 0,70-7 0,92 3 0,-143 11 0,-49-8 0,0 0 0,30 0 0,24-5 0,-39 0 0,0 1 0,-1 1 0,1 2 0,38 9 0,-46-7 0,-1-1 0,1-1 0,54-3 0,-53-1 0,-1 2 0,1 0 0,48 10 0,-37-4 0,0-3 0,1-1 0,0-2 0,45-4 0,10 0 0,-65 5 0,53 9 0,-53-6 0,57 3 0,20-11 0,118 5 0,-214 0 23,-1 1 1,0 0-1,1 1 0,20 8 0,-22-7-270,0 0 0,0-2 0,1 1 1,-1-1-1,17 1 0,-8-3-6579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6:5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99 601 24575,'1'0'0,"0"1"0,0-1 0,0 0 0,0 1 0,0 0 0,0-1 0,0 1 0,0-1 0,0 1 0,0 0 0,-1 0 0,1 0 0,0 0 0,0-1 0,-1 1 0,1 0 0,0 0 0,-1 0 0,1 0 0,-1 0 0,0 1 0,1-1 0,-1 0 0,0 0 0,0 0 0,1 0 0,-1 2 0,4 37 0,-3-36 0,1 321 0,-4-166 0,1-137 0,-2 0 0,-7 34 0,-2 11 0,3-1 0,3-31 0,-2 56 0,7-68 0,-1 0 0,-7 26 0,4-26 0,2 0 0,-1 27 0,5 478 0,0-502 0,2 0 0,1 0 0,12 41 0,-9-41 0,-1 1 0,-1 1 0,2 33 0,5 53 0,-7-79 0,2 55 0,-7-63 0,0 0 0,2 1 0,9 44 0,-4-30 0,-2-1 0,-2 1 0,-2 0 0,-5 45 0,2 9 0,3-19 0,-3 85 0,-9-91 0,6-49 0,2 1 0,-2 28 0,3-16 0,-1 0 0,-8 34 0,9-57 0,-18 198 0,12-146 0,3 1 0,7 117 0,0-62 0,-2 384 0,2-476 0,8 52 0,-5-51 0,3 49 0,-9 761 0,-1-811 0,-8 52 0,4-51 0,-1 49 0,8 354 0,-2-415 0,-1 1 0,-7 33 0,-4 30 0,11 553 0,5-309 0,-2-300 0,2-1 0,1 0 0,1 0 0,9 24 0,8 46 0,-19-78 0,1 1 0,1-1 0,8 16 0,8 32 0,-20-61 0,0 0 0,1 0 0,-1 0 0,0-1 0,1 1 0,0 0 0,0-1 0,0 1 0,0-1 0,0 1 0,0-1 0,1 0 0,-1 0 0,1 0 0,-1-1 0,1 1 0,0 0 0,0-1 0,-1 0 0,1 1 0,0-1 0,0-1 0,1 1 0,-1 0 0,0-1 0,0 1 0,4-1 0,14 2 0,0-2 0,0 0 0,24-4 0,-6 2 0,465 1 0,-490 0 0,1-1 0,-1 0 0,0-1 0,0-1 0,26-10 0,39-9 0,-29 13 0,-30 5 0,1 1 0,33-1 0,38-7 0,-67 7 0,49-2 0,1293 8 0,-1339 0 0,52 10 0,-50-6 0,48 3 0,919-9 0,-965 2 0,0 3 0,-1 0 0,38 11 0,-38-7 0,1-2 0,0-1 0,40 1 0,-19-6 0,104 13 0,105 16 0,-216-25 0,62-1 0,-68-3 0,0 1 0,58 10 0,-6 5 0,98 3 0,-30 5-237,-115-15 127,1-2 1,61 1-1,-70-6 110,48 8 0,-48-4 0,46 0 0,-22-6 0,-1 4 0,1 1 0,76 19 0,-101-18 103,0-1 1,56 0-1,-49-4 25,61 10 0,104 14-128,-75-16 0,-88-8 0,72 12 0,-83-8 0,0-2 0,39-1 0,-43-2 0,1 2 0,0 0 0,31 8 0,-23-4 0,0-1 0,0-2 0,75-3 0,-72-2 0,1 2 0,0 2 0,44 8 0,-55-5 0,43 1 0,-45-5 0,-1 2 0,30 6 0,-16-2 0,-1-3 0,1-1 0,83-5 0,-30-1 0,-50 2 0,0-3 0,0-2 0,89-22 0,-108 22 0,50-3 0,1 0 0,37-14 0,81-12 0,-53 12 0,1-2 0,95-23 0,-94 25 0,-2-2 0,2 2 0,-75 12 0,-38 6 0,58-3 0,-59 6 0,45-8 0,-45 5 0,47-2 0,1024 8 0,-1084 0 0,1 1 0,30 7 0,32 3 0,-46-11 0,-8-1 0,0 1 0,0 1 0,35 8 0,81 15 0,15-1 0,-104-13 0,-21-3 0,0-2 0,63 3 0,-73-8 0,-1 1 0,28 7 0,-26-5 0,-1 0 0,26 0 0,-4-2 0,49 10 0,-18-2 0,-62-8 0,-1 1 0,0 1 0,0 0 0,15 6 0,-16-5 0,-1 0 0,1-2 0,0 1 0,0-1 0,17 1 0,66 10 0,-46-4 0,-10 0 0,11 1 0,-49-11 0,-1 0 0,1-1 0,-1 1 0,1 0 0,0-1 0,-1 1 0,1-1 0,-1 1 0,1 0 0,-1-1 0,1 1 0,-1-1 0,0 1 0,1-1 0,-1 0 0,0 1 0,1-1 0,-1 1 0,0-1 0,0 0 0,1 1 0,-1-1 0,0 0 0,0 1 0,0-1 0,0 0 0,0 1 0,0-1 0,0 0 0,0 1 0,0-1 0,0 1 0,0-1 0,0 0 0,-1 1 0,1-1 0,0 0 0,0 1 0,-1-1 0,1 1 0,-1-2 0,-13-37 0,11 32 0,-22-68 0,-14-35 0,33 94 0,1-1 0,0 0 0,-2-25 0,-2-1 0,4 13 0,-3-52 0,-2-14 0,3 38 0,3-1 0,4-103 0,2 58 0,0 72 0,10-58 0,-1 20 0,-3 26 0,19-68 0,-10 52 0,1-25 0,-10 45 0,17-53 0,73-263 0,-69 267 0,-19 65 0,-2 0 0,6-31 0,49-182 0,-14 66 0,-36 87 0,-11 62 0,1 1 0,11-44 0,-7 41 0,-1-1 0,-2 0 0,0 0 0,-1-29 0,0 16 0,2 1 0,17-64 0,-5 24 0,6-6 0,-17 64 0,0 0 0,-1-1 0,-1 1 0,2-36 0,-8-96 0,4-83 0,9 154 0,-6 51 0,3-54 0,-8 83 0,0-28 0,1-1 0,1 1 0,9-40 0,-6 40 0,-2 0 0,1-47 0,-4 52 0,1 1 0,1 0 0,0 0 0,2 0 0,10-34 0,-7 33 0,-1-1 0,-1-1 0,-2 1 0,0-1 0,-1-37 0,-2 27 0,11-62 0,-6 64 0,0-65 0,-4 68 0,0 0 0,11-52 0,-7 52 0,-1 0 0,0-33 0,7-44 0,0 0 0,-10 83 0,1-1 0,1 1 0,2 1 0,10-38 0,-9 41 0,0 0 0,-2-1 0,0 1 0,1-39 0,-8-87 0,0 48 0,3 78 0,0-12 0,0 1 0,2 0 0,11-56 0,-8 62 0,-1-1 0,-2 1 0,0-32 0,-2 30 0,1 1 0,9-51 0,-3 35 0,-2 0 0,-3 0 0,0 0 0,-6-44 0,1-10 0,4-408 0,-3 486 0,1 0 0,-8-32 0,-4-31 0,12 22 0,1 17 0,-1 1 0,-11-57 0,-17-51 0,23 89 0,3 0 0,5-84 0,1 30 0,-2 37 0,-3-85 0,2 160 0,1 0 0,-1 1 0,-1-1 0,1 0 0,0 1 0,0-1 0,0 0 0,-1 1 0,1-1 0,-1 0 0,0 1 0,1-1 0,-1 1 0,0-1 0,0 1 0,0-1 0,0 1 0,0 0 0,0-1 0,0 1 0,-1 0 0,1 0 0,0 0 0,-1 0 0,1 0 0,-1 0 0,1 0 0,-1 0 0,1 1 0,-1-1 0,1 1 0,-1-1 0,0 1 0,1 0 0,-1-1 0,0 1 0,1 0 0,-1 0 0,0 0 0,-2 1 0,-7 1 0,1 0 0,-1 1 0,1 1 0,0 0 0,-14 7 0,-2 1 0,-138 40 0,106-36 0,-157 33 0,47-25 0,109-13 0,0-1 0,0-4 0,-90 0 0,-786-7 0,916 0 0,1-1 0,-31-7 0,-33-3 0,48 11 0,7 1 0,-1-1 0,1-1 0,-34-8 0,33 5 0,-1 1 0,1 2 0,-1 1 0,-37 3 0,-55-2 0,49-12 0,50 8 0,0 0 0,-30 0 0,13 3 0,1-1 0,-54-9 0,49 2 0,4 1 0,0 1 0,-78-3 0,87 9 0,0-2 0,-44-8 0,57 8 0,-27-2 0,-1 1 0,0 3 0,-45 5 0,33-2 0,-63-4 0,49-10 0,49 8 0,0 0 0,-30 0 0,-31 4 0,30 2 0,1-3 0,-97-14 0,-42-10 0,126 18 0,0 2 0,-115 6 0,58 2 0,92-2 0,0 2 0,-36 7 0,43-6 0,-5-1 0,-1-1 0,-32-1 0,36-2 0,0 1 0,0 2 0,-35 6 0,1 1 0,0-2 0,0-3 0,-104-7 0,43 1 0,-1701 2 0,1793-2 0,-53-9 0,53 6 0,-51-3 0,-665 9 0,716-2 0,-51-10 0,50 6 0,-50-2 0,-104 10 0,-137-6 0,236-8 0,49 5 0,-52-1 0,-1528 8 0,1597-2 0,1-1 0,-34-7 0,-30-4 0,-249 12 0,156 3 0,156-3 0,0-1 0,-32-7 0,-31-3 0,46 11 0,-242 3 0,206 9 0,49-6 0,0-2 0,-30 2 0,15-3 0,-46 8 0,46-5 0,-47 2 0,67-5 0,0 0 0,0 1 0,0 1 0,0 1 0,0 0 0,-25 12 0,18-7 0,-48 13 0,-112 31 0,33-7 0,133-43 0,0 0 0,0 1 0,0 0 0,1 2 0,-33 16 0,39-19 0,1 0 0,-1 0 0,-1-1 0,1 0 0,0-1 0,-1 0 0,1-1 0,-1-1 0,1 1 0,-1-2 0,-11-1 0,7 1 0,0 1 0,0 0 0,0 1 0,1 0 0,-17 5 0,9-1 0,0-1 0,0-2 0,0 0 0,-31-1 0,-24 1 0,74-2 6,0 1-1,0 0 1,0 0-1,0 0 0,0 1 1,0-1-1,1 1 1,-1 0-1,0 0 1,1 0-1,0 0 1,0 1-1,-1 0 0,1-1 1,1 1-1,-1 0 1,0 0-1,1 0 1,0 1-1,-1-1 1,-1 5-1,0 0-170,0 0 0,1 0 0,0 1 0,0 0 0,1-1 0,0 1 0,1 0 0,-1 12 0,1-1-6661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7:36:54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24575,'-1'0'0,"0"1"0,0-1 0,0 1 0,0-1 0,0 0 0,1 1 0,-1-1 0,0 1 0,0 0 0,0-1 0,0 1 0,1 0 0,-1-1 0,0 1 0,0 0 0,1 0 0,-1 0 0,1 0 0,-1 0 0,1 0 0,-1 0 0,1 0 0,0 0 0,-1 0 0,1 0 0,0 0 0,0 0 0,0 0 0,-1 0 0,1 0 0,0 0 0,1 0 0,-1 0 0,0 2 0,5 36 0,10 8 0,8 30 0,1 43 0,-14-67 0,-5-27 0,-1 0 0,1 36 0,-3-36 0,1 0 0,1-1 0,11 40 0,-8-40 0,-1 1 0,-2-1 0,3 45 0,-5-40 0,8 48 0,-5-46 0,1 45 0,-5-40 0,1 1 0,9 54 0,-6-60 0,-2 0 0,-2 60 0,1 15 0,2-74 0,15 55 0,-12-62 0,0 1 0,-3 1 0,3 34 0,-6-19 0,11 82 0,-8-93 0,-1-1 0,-2 47 0,1 20 0,10-26 0,-7-50 0,-2-1 0,2 32 0,-6 331 0,0-366 0,-1-1 0,-7 34 0,-4 30 0,10-44 0,-2-1 0,-14 56 0,-2 7 0,13-53 0,2-12 0,1 0 0,0 43 0,2-36 0,-1 0 0,-2 0 0,-23 77 0,1 0 0,22-90 0,-1 5 0,2 0 0,-3 65 0,6-57 0,-8 51 0,5-51 0,-2 50 0,7-56 0,-1 1 0,-11 61 0,6-60 0,-1 60 0,6-58 0,-9 51 0,2-27 0,3 1 0,6 120 0,1-64 0,-2 360 0,1-462 0,1 0 0,7 32 0,4 31 0,-15 47 0,4 55 0,9-112 0,-6-50 0,-1 1 0,0 32 0,-1-21 0,10 57 0,-6-45 0,19 98 0,-16-80 0,-5-38 0,-1 0 0,0 30 0,-5 545 0,-1-577 0,-1 1 0,0-1 0,-2 0 0,-10 30 0,-4 17 0,-6 48 0,0 26 0,14-81 0,6-38 0,2 0 0,-2 30 0,6 128-1365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B32B1-6DE8-2123-75BD-CA513C7D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08EE0-DDFC-40A3-F949-878827DE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E688B-E6A2-2F2B-1D5B-94FEF438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073CC-267E-6386-21AE-6156973E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960E3-3AF7-96FB-F13B-1126396B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83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53B8-2EEA-0F04-B35D-0F10A184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BEBAB6-05C7-10C0-4D10-7F845098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D5816-6F5F-354C-CABF-CA7D7E1B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B3637-C4C4-16E4-226C-18CE6048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7E808-BBC6-F816-DD30-B8B31D12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8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C8B03-9A7F-1FD6-04BD-6671A6B7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032FA0-87E8-76AE-3C59-7E9CE98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27349-C2EF-D544-C201-D092CD6C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478DB-B9FD-F9F1-23CF-C1199EFD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AEB1C-110A-00FE-D2A1-5C811199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DD968-DB2E-D60A-497C-D98C237B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1E300-E3FD-C8FC-27D5-0DBB2528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ACD78-6159-863B-89AF-6413AEBA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8612E-501A-2CA8-FAC2-705E1AEB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D59C0-BFD2-3FA2-7ED5-1A04241B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45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26ADF-4EBA-97D2-3BC5-3ECD3352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A3D41-7FB2-2953-7769-7C0B9ACB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C5D50-E7E2-8796-A830-E313F21A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DA3D0-B710-633C-7E89-495759B5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1E1E0-B7AA-A645-1461-F33FE658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40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3623-84CD-87CB-A1D3-5B0F3D8B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C1B52A-EDB4-60C8-7422-1B49F00E9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901D84-2BBF-CE0F-E4B3-994625D8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FA3638-4056-E55C-AD0B-720691EC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F243F0-A391-15DF-C656-D13D441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F6DB74-240C-44AF-A62B-AB8835AB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07149-ECBD-BB6C-B55F-96EB603C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8AF1AE-4BB5-1438-E5D5-861F4B30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35B901-595E-3AA8-C665-B8EC25B7A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A55643-A433-719C-85C5-AB695E175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861E1-581F-C0CD-8867-FC0702F81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9A8026-B3FF-6C5C-4BEF-11037AA0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DF5703-1F04-C7C3-9C84-9FD5DB88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E0A653-7353-E242-C077-7FD9894A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9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3524-0F45-F5CC-F192-4EC4B99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D9392B-FD52-66F4-9AAE-FB276695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D15A5-FBBF-3455-110D-E4495E10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C66902-3DCF-AB94-F589-59E87E02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8D990F-76B9-22B4-A648-95386794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979A94-85AD-3497-5B09-050B2FC0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C2CB73-286C-2552-76D0-4CE19403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52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4EBA-F9A7-549A-8590-DFB2AA8D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86905-C5BF-2339-42D3-59BF1A2C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B12D1-3B09-070A-6393-71E01010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E66312-246F-6312-DF1D-5C48279D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14282-38D3-771E-532D-139F60C5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CCF6AF-BB3A-9DA6-ED68-902E7B0B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C93E8-5DCE-1768-27C0-72513502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413264-E7CA-FCC6-F16D-EB5AF0379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BEE38-629A-1513-E259-B0EAA86D8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9B5DA-34AF-542D-8653-DD91FA60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FEB76-86D1-6BE4-E4CE-4681E97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54CF96-8079-5001-AE1F-CA667687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6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799DC8-C72C-F3A6-0889-D1F86FDC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4205AE-11F5-C23E-B334-FA75F363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6D0D0-792F-3540-C01B-36765DBC8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DEA0-3C99-4245-9AED-66FCD5FDEE5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37C07-3577-8FA4-1587-14A94E33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58A5C-CF94-7E7B-9FBA-B35F6D0D0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3BA3-0DDC-4239-BC79-0B89F54FC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3A3C34-49E3-D43B-940F-C2996B6966B8}"/>
              </a:ext>
            </a:extLst>
          </p:cNvPr>
          <p:cNvSpPr txBox="1"/>
          <p:nvPr/>
        </p:nvSpPr>
        <p:spPr>
          <a:xfrm>
            <a:off x="477282" y="2721114"/>
            <a:ext cx="11237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5">
                    <a:lumMod val="75000"/>
                  </a:schemeClr>
                </a:solidFill>
              </a:rPr>
              <a:t>Aula 2 – Linguagem de Programação, 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35340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EAB0-B458-53D9-2B84-E4313010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Operadores Aritméticos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21B1A-AB07-54AF-56C6-0CF2919E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95113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+  Adição</a:t>
            </a:r>
          </a:p>
          <a:p>
            <a:pPr>
              <a:buFontTx/>
              <a:buChar char="-"/>
            </a:pPr>
            <a:r>
              <a:rPr lang="pt-BR" dirty="0"/>
              <a:t> Subtração</a:t>
            </a:r>
          </a:p>
          <a:p>
            <a:pPr marL="0" indent="0">
              <a:buNone/>
            </a:pPr>
            <a:r>
              <a:rPr lang="pt-BR" dirty="0"/>
              <a:t>/  Divisão</a:t>
            </a:r>
          </a:p>
          <a:p>
            <a:pPr marL="0" indent="0">
              <a:buNone/>
            </a:pPr>
            <a:r>
              <a:rPr lang="pt-BR" dirty="0"/>
              <a:t>%  Módulo </a:t>
            </a:r>
          </a:p>
          <a:p>
            <a:pPr marL="0" indent="0">
              <a:buNone/>
            </a:pPr>
            <a:r>
              <a:rPr lang="pt-BR" dirty="0"/>
              <a:t>*  Multiplicação</a:t>
            </a:r>
          </a:p>
          <a:p>
            <a:pPr marL="0" indent="0">
              <a:buNone/>
            </a:pPr>
            <a:r>
              <a:rPr lang="pt-BR" dirty="0"/>
              <a:t>**  Potenciação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517565-600D-91D0-5754-036A297158B1}"/>
              </a:ext>
            </a:extLst>
          </p:cNvPr>
          <p:cNvSpPr txBox="1"/>
          <p:nvPr/>
        </p:nvSpPr>
        <p:spPr>
          <a:xfrm>
            <a:off x="5633049" y="1825625"/>
            <a:ext cx="4373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Exemplos:</a:t>
            </a:r>
          </a:p>
          <a:p>
            <a:r>
              <a:rPr lang="pt-BR" sz="2800" dirty="0"/>
              <a:t>A + B              5 + 6 = 11 </a:t>
            </a:r>
          </a:p>
          <a:p>
            <a:r>
              <a:rPr lang="pt-BR" sz="2800" dirty="0"/>
              <a:t>A – B              10 – 5 = 5</a:t>
            </a:r>
          </a:p>
          <a:p>
            <a:r>
              <a:rPr lang="pt-BR" sz="2800" dirty="0"/>
              <a:t>A / B               26 / 2 = 13</a:t>
            </a:r>
          </a:p>
          <a:p>
            <a:r>
              <a:rPr lang="pt-BR" sz="2800" dirty="0"/>
              <a:t>A % B              5%2 = 1</a:t>
            </a:r>
          </a:p>
          <a:p>
            <a:r>
              <a:rPr lang="pt-BR" sz="2800" dirty="0"/>
              <a:t>A * B               5 * 6 = 30</a:t>
            </a:r>
          </a:p>
          <a:p>
            <a:r>
              <a:rPr lang="pt-BR" sz="2800" dirty="0"/>
              <a:t>A ** B             5 ** 2 = 25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45AEEF-F98E-1CEB-EFB1-70465E2FB0E6}"/>
              </a:ext>
            </a:extLst>
          </p:cNvPr>
          <p:cNvSpPr txBox="1"/>
          <p:nvPr/>
        </p:nvSpPr>
        <p:spPr>
          <a:xfrm>
            <a:off x="9005977" y="3631962"/>
            <a:ext cx="267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Retorna o resto da divisão</a:t>
            </a:r>
          </a:p>
        </p:txBody>
      </p:sp>
    </p:spTree>
    <p:extLst>
      <p:ext uri="{BB962C8B-B14F-4D97-AF65-F5344CB8AC3E}">
        <p14:creationId xmlns:p14="http://schemas.microsoft.com/office/powerpoint/2010/main" val="15381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CE53F4D-EDD6-65F8-F819-9296023CF6CE}"/>
              </a:ext>
            </a:extLst>
          </p:cNvPr>
          <p:cNvSpPr txBox="1"/>
          <p:nvPr/>
        </p:nvSpPr>
        <p:spPr>
          <a:xfrm>
            <a:off x="1230702" y="3075057"/>
            <a:ext cx="9730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5">
                    <a:lumMod val="75000"/>
                  </a:schemeClr>
                </a:solidFill>
              </a:rPr>
              <a:t>Como se comunicamos com um computador?</a:t>
            </a:r>
          </a:p>
        </p:txBody>
      </p:sp>
    </p:spTree>
    <p:extLst>
      <p:ext uri="{BB962C8B-B14F-4D97-AF65-F5344CB8AC3E}">
        <p14:creationId xmlns:p14="http://schemas.microsoft.com/office/powerpoint/2010/main" val="45496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5B511-85DD-D5B3-3529-0E7D62A9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049607"/>
          </a:xfrm>
        </p:spPr>
        <p:txBody>
          <a:bodyPr/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A5500-8146-D412-BDA1-54EA392F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3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u="sng" dirty="0"/>
              <a:t>Exemplos:</a:t>
            </a:r>
          </a:p>
          <a:p>
            <a:pPr>
              <a:buFontTx/>
              <a:buChar char="-"/>
            </a:pPr>
            <a:r>
              <a:rPr lang="pt-BR" b="1" dirty="0"/>
              <a:t>Java</a:t>
            </a:r>
            <a:r>
              <a:rPr lang="pt-BR" dirty="0"/>
              <a:t> </a:t>
            </a:r>
            <a:r>
              <a:rPr lang="pt-BR" sz="2400" dirty="0"/>
              <a:t>(Back-</a:t>
            </a:r>
            <a:r>
              <a:rPr lang="pt-BR" sz="2400" dirty="0" err="1"/>
              <a:t>end</a:t>
            </a:r>
            <a:r>
              <a:rPr lang="pt-BR" sz="2400" dirty="0"/>
              <a:t>, aplicativos moveis, jogos)</a:t>
            </a:r>
          </a:p>
          <a:p>
            <a:pPr>
              <a:buFontTx/>
              <a:buChar char="-"/>
            </a:pPr>
            <a:r>
              <a:rPr lang="pt-BR" b="1" dirty="0"/>
              <a:t>Javascript</a:t>
            </a:r>
            <a:r>
              <a:rPr lang="pt-BR" dirty="0"/>
              <a:t> </a:t>
            </a:r>
            <a:r>
              <a:rPr lang="pt-BR" sz="2400" dirty="0"/>
              <a:t>(Sites, Back-</a:t>
            </a:r>
            <a:r>
              <a:rPr lang="pt-BR" sz="2400" dirty="0" err="1"/>
              <a:t>end</a:t>
            </a:r>
            <a:r>
              <a:rPr lang="pt-BR" sz="2400" dirty="0"/>
              <a:t>, Front-</a:t>
            </a:r>
            <a:r>
              <a:rPr lang="pt-BR" sz="2400" dirty="0" err="1"/>
              <a:t>end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b="1" dirty="0"/>
              <a:t>Python</a:t>
            </a:r>
            <a:r>
              <a:rPr lang="pt-BR" dirty="0"/>
              <a:t> </a:t>
            </a:r>
            <a:r>
              <a:rPr lang="pt-BR" sz="2400" dirty="0"/>
              <a:t>(Data Science, </a:t>
            </a:r>
            <a:r>
              <a:rPr lang="pt-BR" sz="2400" dirty="0" err="1"/>
              <a:t>Machine</a:t>
            </a:r>
            <a:r>
              <a:rPr lang="pt-BR" sz="2400" dirty="0"/>
              <a:t> Learning, Back-</a:t>
            </a:r>
            <a:r>
              <a:rPr lang="pt-BR" sz="2400" dirty="0" err="1"/>
              <a:t>end</a:t>
            </a:r>
            <a:r>
              <a:rPr lang="pt-BR" sz="2400" dirty="0"/>
              <a:t>)</a:t>
            </a:r>
          </a:p>
          <a:p>
            <a:pPr>
              <a:buFontTx/>
              <a:buChar char="-"/>
            </a:pPr>
            <a:r>
              <a:rPr lang="pt-BR" b="1" dirty="0"/>
              <a:t>C</a:t>
            </a:r>
            <a:r>
              <a:rPr lang="pt-BR" dirty="0"/>
              <a:t> </a:t>
            </a:r>
            <a:r>
              <a:rPr lang="pt-BR" sz="2400" dirty="0"/>
              <a:t>(fazer outras linguagens, sistemas operacionais, jogos, robôs, </a:t>
            </a:r>
            <a:r>
              <a:rPr lang="pt-BR" sz="2400" dirty="0" err="1"/>
              <a:t>etc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r>
              <a:rPr lang="pt-BR" dirty="0"/>
              <a:t>E muitas outras...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6711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B6329D-B72B-4481-2A00-6CF572AA97DB}"/>
              </a:ext>
            </a:extLst>
          </p:cNvPr>
          <p:cNvSpPr txBox="1"/>
          <p:nvPr/>
        </p:nvSpPr>
        <p:spPr>
          <a:xfrm>
            <a:off x="2265871" y="3013501"/>
            <a:ext cx="7660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5">
                    <a:lumMod val="75000"/>
                  </a:schemeClr>
                </a:solidFill>
              </a:rPr>
              <a:t>Qual linguagem iremos usar?</a:t>
            </a:r>
          </a:p>
        </p:txBody>
      </p:sp>
    </p:spTree>
    <p:extLst>
      <p:ext uri="{BB962C8B-B14F-4D97-AF65-F5344CB8AC3E}">
        <p14:creationId xmlns:p14="http://schemas.microsoft.com/office/powerpoint/2010/main" val="68174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5703-1C94-685F-46F9-F2947F63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E905F-DED0-FC44-20C8-74CBCAF3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Por que? </a:t>
            </a:r>
          </a:p>
          <a:p>
            <a:pPr>
              <a:buFontTx/>
              <a:buChar char="-"/>
            </a:pPr>
            <a:r>
              <a:rPr lang="pt-BR" dirty="0"/>
              <a:t>Linguagem simples</a:t>
            </a:r>
          </a:p>
          <a:p>
            <a:pPr>
              <a:buFontTx/>
              <a:buChar char="-"/>
            </a:pPr>
            <a:r>
              <a:rPr lang="pt-BR" dirty="0"/>
              <a:t>Versátil</a:t>
            </a:r>
          </a:p>
          <a:p>
            <a:pPr>
              <a:buFontTx/>
              <a:buChar char="-"/>
            </a:pPr>
            <a:r>
              <a:rPr lang="pt-BR" dirty="0"/>
              <a:t>Comunidade relativamente grande </a:t>
            </a:r>
          </a:p>
          <a:p>
            <a:pPr>
              <a:buFontTx/>
              <a:buChar char="-"/>
            </a:pPr>
            <a:r>
              <a:rPr lang="pt-BR" dirty="0"/>
              <a:t>Muito usada nos dias atuais, e crescendo cada vez mais</a:t>
            </a:r>
          </a:p>
        </p:txBody>
      </p:sp>
    </p:spTree>
    <p:extLst>
      <p:ext uri="{BB962C8B-B14F-4D97-AF65-F5344CB8AC3E}">
        <p14:creationId xmlns:p14="http://schemas.microsoft.com/office/powerpoint/2010/main" val="395475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B55990-9235-4D29-6C67-FC7006F36DEC}"/>
              </a:ext>
            </a:extLst>
          </p:cNvPr>
          <p:cNvSpPr txBox="1"/>
          <p:nvPr/>
        </p:nvSpPr>
        <p:spPr>
          <a:xfrm>
            <a:off x="3302279" y="3075057"/>
            <a:ext cx="5587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5">
                    <a:lumMod val="75000"/>
                  </a:schemeClr>
                </a:solidFill>
              </a:rPr>
              <a:t>Tipos de dados e variáveis</a:t>
            </a:r>
          </a:p>
        </p:txBody>
      </p:sp>
    </p:spTree>
    <p:extLst>
      <p:ext uri="{BB962C8B-B14F-4D97-AF65-F5344CB8AC3E}">
        <p14:creationId xmlns:p14="http://schemas.microsoft.com/office/powerpoint/2010/main" val="134384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70E0B-9E42-A81F-209D-ED3EA940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Variáveis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95CD2-70FF-3FE4-6176-799F3273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050"/>
            <a:ext cx="10789507" cy="11908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Definição: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Variável é basicamente um espaço na memoria do computador (RAM).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Imagine como se fosse uma prateleira.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12DCBA9-1E04-07AE-6C36-0CCE9DCEB756}"/>
                  </a:ext>
                </a:extLst>
              </p14:cNvPr>
              <p14:cNvContentPartPr/>
              <p14:nvPr/>
            </p14:nvContentPartPr>
            <p14:xfrm>
              <a:off x="3622225" y="2656657"/>
              <a:ext cx="53280" cy="294948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12DCBA9-1E04-07AE-6C36-0CCE9DCEB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225" y="2639017"/>
                <a:ext cx="88920" cy="29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03CCAC6B-8153-F041-B9C0-ECEAED6AD30C}"/>
                  </a:ext>
                </a:extLst>
              </p14:cNvPr>
              <p14:cNvContentPartPr/>
              <p14:nvPr/>
            </p14:nvContentPartPr>
            <p14:xfrm>
              <a:off x="4218385" y="2639377"/>
              <a:ext cx="78480" cy="299232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03CCAC6B-8153-F041-B9C0-ECEAED6AD3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0385" y="2621737"/>
                <a:ext cx="114120" cy="30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8CE5E325-B0C4-FF6B-3518-4124056FFE7B}"/>
                  </a:ext>
                </a:extLst>
              </p14:cNvPr>
              <p14:cNvContentPartPr/>
              <p14:nvPr/>
            </p14:nvContentPartPr>
            <p14:xfrm>
              <a:off x="6667825" y="2777617"/>
              <a:ext cx="190800" cy="281952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8CE5E325-B0C4-FF6B-3518-4124056FFE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0185" y="2759977"/>
                <a:ext cx="226440" cy="28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7B04A40-169E-22CA-FA51-5ADF903CB0F4}"/>
                  </a:ext>
                </a:extLst>
              </p14:cNvPr>
              <p14:cNvContentPartPr/>
              <p14:nvPr/>
            </p14:nvContentPartPr>
            <p14:xfrm>
              <a:off x="2406865" y="3104857"/>
              <a:ext cx="4993920" cy="13068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7B04A40-169E-22CA-FA51-5ADF903CB0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8865" y="3087217"/>
                <a:ext cx="50295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C4BD4B78-8ABC-2CA6-3D8C-CFFCB9ABBB9F}"/>
                  </a:ext>
                </a:extLst>
              </p14:cNvPr>
              <p14:cNvContentPartPr/>
              <p14:nvPr/>
            </p14:nvContentPartPr>
            <p14:xfrm>
              <a:off x="2423785" y="3993337"/>
              <a:ext cx="4925160" cy="20808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C4BD4B78-8ABC-2CA6-3D8C-CFFCB9ABBB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5785" y="3975697"/>
                <a:ext cx="49608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C1049A8-56B5-4A90-B0D5-75E70CEC95EA}"/>
                  </a:ext>
                </a:extLst>
              </p14:cNvPr>
              <p14:cNvContentPartPr/>
              <p14:nvPr/>
            </p14:nvContentPartPr>
            <p14:xfrm>
              <a:off x="2441065" y="4554217"/>
              <a:ext cx="4812840" cy="21636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C1049A8-56B5-4A90-B0D5-75E70CEC95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3065" y="4536217"/>
                <a:ext cx="4848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7E5AEC42-B227-9116-BB77-156461DE5471}"/>
                  </a:ext>
                </a:extLst>
              </p14:cNvPr>
              <p14:cNvContentPartPr/>
              <p14:nvPr/>
            </p14:nvContentPartPr>
            <p14:xfrm>
              <a:off x="2406865" y="5002666"/>
              <a:ext cx="4717440" cy="16524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7E5AEC42-B227-9116-BB77-156461DE54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8865" y="4984666"/>
                <a:ext cx="475308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7CC4578-A2DE-CF9C-FC63-D0DD8DD026DF}"/>
              </a:ext>
            </a:extLst>
          </p:cNvPr>
          <p:cNvGrpSpPr/>
          <p:nvPr/>
        </p:nvGrpSpPr>
        <p:grpSpPr>
          <a:xfrm>
            <a:off x="2394859" y="2656657"/>
            <a:ext cx="5049720" cy="3082320"/>
            <a:chOff x="2362585" y="2647657"/>
            <a:chExt cx="5049720" cy="30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4A46C196-1FC3-A125-C381-0F26F81A71CF}"/>
                    </a:ext>
                  </a:extLst>
                </p14:cNvPr>
                <p14:cNvContentPartPr/>
                <p14:nvPr/>
              </p14:nvContentPartPr>
              <p14:xfrm>
                <a:off x="2362585" y="2647657"/>
                <a:ext cx="5049720" cy="30823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4A46C196-1FC3-A125-C381-0F26F81A71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4585" y="2630017"/>
                  <a:ext cx="5085360" cy="31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E69EE5D-CC75-84BE-E78C-B098F8E9686A}"/>
                    </a:ext>
                  </a:extLst>
                </p14:cNvPr>
                <p14:cNvContentPartPr/>
                <p14:nvPr/>
              </p14:nvContentPartPr>
              <p14:xfrm>
                <a:off x="2986465" y="2682577"/>
                <a:ext cx="102600" cy="28702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E69EE5D-CC75-84BE-E78C-B098F8E968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8465" y="2664577"/>
                  <a:ext cx="138240" cy="29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74230290-949B-15B2-78C4-62624AB0A04F}"/>
                    </a:ext>
                  </a:extLst>
                </p14:cNvPr>
                <p14:cNvContentPartPr/>
                <p14:nvPr/>
              </p14:nvContentPartPr>
              <p14:xfrm>
                <a:off x="4839385" y="2717137"/>
                <a:ext cx="123120" cy="29649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74230290-949B-15B2-78C4-62624AB0A0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1385" y="2699137"/>
                  <a:ext cx="158760" cy="30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70563588-7F64-9480-1A14-CE4F73E81280}"/>
                    </a:ext>
                  </a:extLst>
                </p14:cNvPr>
                <p14:cNvContentPartPr/>
                <p14:nvPr/>
              </p14:nvContentPartPr>
              <p14:xfrm>
                <a:off x="5503225" y="2699857"/>
                <a:ext cx="132120" cy="29941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70563588-7F64-9480-1A14-CE4F73E812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5225" y="2681857"/>
                  <a:ext cx="167760" cy="30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8DA61ED-AADE-F880-ABF9-8DB0718350D2}"/>
                    </a:ext>
                  </a:extLst>
                </p14:cNvPr>
                <p14:cNvContentPartPr/>
                <p14:nvPr/>
              </p14:nvContentPartPr>
              <p14:xfrm>
                <a:off x="6141865" y="2708497"/>
                <a:ext cx="97560" cy="28850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8DA61ED-AADE-F880-ABF9-8DB0718350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23865" y="2690857"/>
                  <a:ext cx="133200" cy="29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E2B02FD-9998-4245-630D-4EF360966965}"/>
                    </a:ext>
                  </a:extLst>
                </p14:cNvPr>
                <p14:cNvContentPartPr/>
                <p14:nvPr/>
              </p14:nvContentPartPr>
              <p14:xfrm>
                <a:off x="2380585" y="3570697"/>
                <a:ext cx="5011200" cy="1227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E2B02FD-9998-4245-630D-4EF3609669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2945" y="3552697"/>
                  <a:ext cx="5046840" cy="15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3D05E0-47A8-D8D1-A902-BA2B63DD2600}"/>
              </a:ext>
            </a:extLst>
          </p:cNvPr>
          <p:cNvSpPr txBox="1"/>
          <p:nvPr/>
        </p:nvSpPr>
        <p:spPr>
          <a:xfrm>
            <a:off x="8249251" y="2639377"/>
            <a:ext cx="262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 gaveta precisa receber um nome (identificador)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4768452-2643-A539-84DA-A5FB51D03280}"/>
              </a:ext>
            </a:extLst>
          </p:cNvPr>
          <p:cNvGrpSpPr/>
          <p:nvPr/>
        </p:nvGrpSpPr>
        <p:grpSpPr>
          <a:xfrm>
            <a:off x="4439605" y="4131397"/>
            <a:ext cx="884520" cy="1353240"/>
            <a:chOff x="4429705" y="4209697"/>
            <a:chExt cx="88452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F9E65AE-F040-DF4D-CAB5-7B1B73B70DA7}"/>
                    </a:ext>
                  </a:extLst>
                </p14:cNvPr>
                <p14:cNvContentPartPr/>
                <p14:nvPr/>
              </p14:nvContentPartPr>
              <p14:xfrm>
                <a:off x="4528705" y="4209697"/>
                <a:ext cx="360" cy="446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F9E65AE-F040-DF4D-CAB5-7B1B73B70D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10705" y="4191697"/>
                  <a:ext cx="36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5613A3C4-1488-3C91-BC14-EE44275C6B48}"/>
                    </a:ext>
                  </a:extLst>
                </p14:cNvPr>
                <p14:cNvContentPartPr/>
                <p14:nvPr/>
              </p14:nvContentPartPr>
              <p14:xfrm>
                <a:off x="4429705" y="4235257"/>
                <a:ext cx="90720" cy="3070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5613A3C4-1488-3C91-BC14-EE44275C6B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12065" y="4217617"/>
                  <a:ext cx="126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8CE0674-E0E5-468D-DF72-C64E392EE610}"/>
                    </a:ext>
                  </a:extLst>
                </p14:cNvPr>
                <p14:cNvContentPartPr/>
                <p14:nvPr/>
              </p14:nvContentPartPr>
              <p14:xfrm>
                <a:off x="4528705" y="4209697"/>
                <a:ext cx="96120" cy="3618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8CE0674-E0E5-468D-DF72-C64E392EE6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10705" y="4191697"/>
                  <a:ext cx="1317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1DE452D-DC3F-13C2-F658-31F6DE5AEE7F}"/>
                    </a:ext>
                  </a:extLst>
                </p14:cNvPr>
                <p14:cNvContentPartPr/>
                <p14:nvPr/>
              </p14:nvContentPartPr>
              <p14:xfrm>
                <a:off x="4477225" y="4459177"/>
                <a:ext cx="67680" cy="180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1DE452D-DC3F-13C2-F658-31F6DE5AEE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9225" y="4441537"/>
                  <a:ext cx="103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871DFE8-45B8-90C3-3C17-61094E1129E0}"/>
                    </a:ext>
                  </a:extLst>
                </p14:cNvPr>
                <p14:cNvContentPartPr/>
                <p14:nvPr/>
              </p14:nvContentPartPr>
              <p14:xfrm>
                <a:off x="5140705" y="5218777"/>
                <a:ext cx="172080" cy="1990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871DFE8-45B8-90C3-3C17-61094E1129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3065" y="5200777"/>
                  <a:ext cx="207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55E516CE-A0BE-ACE8-3D6B-6EFA4112D5DB}"/>
                    </a:ext>
                  </a:extLst>
                </p14:cNvPr>
                <p14:cNvContentPartPr/>
                <p14:nvPr/>
              </p14:nvContentPartPr>
              <p14:xfrm>
                <a:off x="5303425" y="5218777"/>
                <a:ext cx="10800" cy="3441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55E516CE-A0BE-ACE8-3D6B-6EFA4112D5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5785" y="5200777"/>
                  <a:ext cx="46440" cy="37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DFB37-DCC6-7948-C898-30AC5CD140E7}"/>
              </a:ext>
            </a:extLst>
          </p:cNvPr>
          <p:cNvSpPr txBox="1"/>
          <p:nvPr/>
        </p:nvSpPr>
        <p:spPr>
          <a:xfrm>
            <a:off x="4332865" y="4420386"/>
            <a:ext cx="52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letra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F25A274-D7C8-FD3C-27F9-AA07090C00F0}"/>
              </a:ext>
            </a:extLst>
          </p:cNvPr>
          <p:cNvSpPr txBox="1"/>
          <p:nvPr/>
        </p:nvSpPr>
        <p:spPr>
          <a:xfrm>
            <a:off x="4889244" y="5436609"/>
            <a:ext cx="821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Numero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B037FC1-75FC-E9AE-A3D6-DF45AF1BA58E}"/>
              </a:ext>
            </a:extLst>
          </p:cNvPr>
          <p:cNvSpPr txBox="1"/>
          <p:nvPr/>
        </p:nvSpPr>
        <p:spPr>
          <a:xfrm>
            <a:off x="8234640" y="3874651"/>
            <a:ext cx="23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Variavel</a:t>
            </a:r>
            <a:r>
              <a:rPr lang="pt-BR" dirty="0"/>
              <a:t> (letra) eu tenho o valor (A)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67CD04C-5B42-A9A1-9BA9-DFFA4F34B102}"/>
              </a:ext>
            </a:extLst>
          </p:cNvPr>
          <p:cNvSpPr txBox="1"/>
          <p:nvPr/>
        </p:nvSpPr>
        <p:spPr>
          <a:xfrm>
            <a:off x="8249251" y="4606145"/>
            <a:ext cx="19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Variavel</a:t>
            </a:r>
            <a:r>
              <a:rPr lang="pt-BR" dirty="0"/>
              <a:t> (numero) eu tenho o valor (B)</a:t>
            </a:r>
          </a:p>
        </p:txBody>
      </p:sp>
    </p:spTree>
    <p:extLst>
      <p:ext uri="{BB962C8B-B14F-4D97-AF65-F5344CB8AC3E}">
        <p14:creationId xmlns:p14="http://schemas.microsoft.com/office/powerpoint/2010/main" val="77960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B548-6FE5-5EED-16A6-00948947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Tipos de dados primitivos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9E5AB-51D1-378B-F439-DEC3F35D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/ Inteiro : usado para números inteiros (0, 1, 2, -4, -9)</a:t>
            </a:r>
          </a:p>
          <a:p>
            <a:pPr marL="0" indent="0">
              <a:buNone/>
            </a:pPr>
            <a:r>
              <a:rPr lang="pt-BR" dirty="0" err="1"/>
              <a:t>Float</a:t>
            </a:r>
            <a:r>
              <a:rPr lang="pt-BR" dirty="0"/>
              <a:t> / com ponto : usado para números quebrados (0.5, 4.9, -6.4)</a:t>
            </a:r>
          </a:p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 / Texto : usado para texto (“abc”, “560”, “abc@gmail.com”)</a:t>
            </a:r>
          </a:p>
          <a:p>
            <a:pPr marL="0" indent="0">
              <a:buNone/>
            </a:pPr>
            <a:r>
              <a:rPr lang="pt-BR" dirty="0" err="1"/>
              <a:t>Bool</a:t>
            </a:r>
            <a:r>
              <a:rPr lang="pt-BR" dirty="0"/>
              <a:t> / Logico : </a:t>
            </a:r>
            <a:r>
              <a:rPr lang="pt-BR" dirty="0" err="1"/>
              <a:t>True</a:t>
            </a:r>
            <a:r>
              <a:rPr lang="pt-BR" dirty="0"/>
              <a:t> (Verdadeiro), False(Falso)</a:t>
            </a:r>
          </a:p>
        </p:txBody>
      </p:sp>
    </p:spTree>
    <p:extLst>
      <p:ext uri="{BB962C8B-B14F-4D97-AF65-F5344CB8AC3E}">
        <p14:creationId xmlns:p14="http://schemas.microsoft.com/office/powerpoint/2010/main" val="182646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B6855EB-ABC9-30D4-5822-86C5AB6E638E}"/>
              </a:ext>
            </a:extLst>
          </p:cNvPr>
          <p:cNvSpPr txBox="1"/>
          <p:nvPr/>
        </p:nvSpPr>
        <p:spPr>
          <a:xfrm>
            <a:off x="3778314" y="3075057"/>
            <a:ext cx="4802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5">
                    <a:lumMod val="75000"/>
                  </a:schemeClr>
                </a:solidFill>
              </a:rPr>
              <a:t>Vamos para a pratica! </a:t>
            </a:r>
          </a:p>
        </p:txBody>
      </p:sp>
    </p:spTree>
    <p:extLst>
      <p:ext uri="{BB962C8B-B14F-4D97-AF65-F5344CB8AC3E}">
        <p14:creationId xmlns:p14="http://schemas.microsoft.com/office/powerpoint/2010/main" val="198834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Linguagens de programação</vt:lpstr>
      <vt:lpstr>Apresentação do PowerPoint</vt:lpstr>
      <vt:lpstr>Python</vt:lpstr>
      <vt:lpstr>Apresentação do PowerPoint</vt:lpstr>
      <vt:lpstr>Variáveis </vt:lpstr>
      <vt:lpstr>Tipos de dados primitivos</vt:lpstr>
      <vt:lpstr>Apresentação do PowerPoint</vt:lpstr>
      <vt:lpstr>Operadores Aritméticos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Hitallo Azevedo</dc:creator>
  <cp:lastModifiedBy>Hitallo Azevedo</cp:lastModifiedBy>
  <cp:revision>1</cp:revision>
  <dcterms:created xsi:type="dcterms:W3CDTF">2022-08-21T16:42:53Z</dcterms:created>
  <dcterms:modified xsi:type="dcterms:W3CDTF">2022-08-21T18:05:54Z</dcterms:modified>
</cp:coreProperties>
</file>