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7FD5E-45C3-485D-B614-9BD85A446C13}" v="536" dt="2022-08-01T20:14:19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allo Azevedo" userId="8ae424109c25821f" providerId="LiveId" clId="{1177FD5E-45C3-485D-B614-9BD85A446C13}"/>
    <pc:docChg chg="undo custSel addSld modSld">
      <pc:chgData name="Hitallo Azevedo" userId="8ae424109c25821f" providerId="LiveId" clId="{1177FD5E-45C3-485D-B614-9BD85A446C13}" dt="2022-08-01T20:20:58.440" v="1515" actId="207"/>
      <pc:docMkLst>
        <pc:docMk/>
      </pc:docMkLst>
      <pc:sldChg chg="addSp delSp modSp mod modTransition setBg addAnim setClrOvrMap">
        <pc:chgData name="Hitallo Azevedo" userId="8ae424109c25821f" providerId="LiveId" clId="{1177FD5E-45C3-485D-B614-9BD85A446C13}" dt="2022-08-01T20:14:19.696" v="1311"/>
        <pc:sldMkLst>
          <pc:docMk/>
          <pc:sldMk cId="3250673172" sldId="256"/>
        </pc:sldMkLst>
        <pc:spChg chg="mod">
          <ac:chgData name="Hitallo Azevedo" userId="8ae424109c25821f" providerId="LiveId" clId="{1177FD5E-45C3-485D-B614-9BD85A446C13}" dt="2022-08-01T19:55:18.933" v="26" actId="26606"/>
          <ac:spMkLst>
            <pc:docMk/>
            <pc:sldMk cId="3250673172" sldId="256"/>
            <ac:spMk id="2" creationId="{84948F44-3469-463A-4E44-BC6EA784AEA3}"/>
          </ac:spMkLst>
        </pc:spChg>
        <pc:spChg chg="add del">
          <ac:chgData name="Hitallo Azevedo" userId="8ae424109c25821f" providerId="LiveId" clId="{1177FD5E-45C3-485D-B614-9BD85A446C13}" dt="2022-08-01T19:57:22.102" v="53" actId="478"/>
          <ac:spMkLst>
            <pc:docMk/>
            <pc:sldMk cId="3250673172" sldId="256"/>
            <ac:spMk id="12" creationId="{3D3CDF8C-429A-71EF-ECA7-1D3731F44521}"/>
          </ac:spMkLst>
        </pc:spChg>
        <pc:spChg chg="add del">
          <ac:chgData name="Hitallo Azevedo" userId="8ae424109c25821f" providerId="LiveId" clId="{1177FD5E-45C3-485D-B614-9BD85A446C13}" dt="2022-08-01T19:55:45.749" v="31" actId="26606"/>
          <ac:spMkLst>
            <pc:docMk/>
            <pc:sldMk cId="3250673172" sldId="256"/>
            <ac:spMk id="16" creationId="{E49CC64F-7275-4E33-961B-0C5CDC439875}"/>
          </ac:spMkLst>
        </pc:spChg>
        <pc:spChg chg="add">
          <ac:chgData name="Hitallo Azevedo" userId="8ae424109c25821f" providerId="LiveId" clId="{1177FD5E-45C3-485D-B614-9BD85A446C13}" dt="2022-08-01T19:55:45.749" v="31" actId="26606"/>
          <ac:spMkLst>
            <pc:docMk/>
            <pc:sldMk cId="3250673172" sldId="256"/>
            <ac:spMk id="21" creationId="{E49CC64F-7275-4E33-961B-0C5CDC439875}"/>
          </ac:spMkLst>
        </pc:spChg>
        <pc:picChg chg="add del mod">
          <ac:chgData name="Hitallo Azevedo" userId="8ae424109c25821f" providerId="LiveId" clId="{1177FD5E-45C3-485D-B614-9BD85A446C13}" dt="2022-08-01T19:53:57.484" v="21" actId="478"/>
          <ac:picMkLst>
            <pc:docMk/>
            <pc:sldMk cId="3250673172" sldId="256"/>
            <ac:picMk id="5" creationId="{4790553B-9F5B-A0B1-2BE6-9E0F4BEC3281}"/>
          </ac:picMkLst>
        </pc:picChg>
        <pc:picChg chg="add del mod ord">
          <ac:chgData name="Hitallo Azevedo" userId="8ae424109c25821f" providerId="LiveId" clId="{1177FD5E-45C3-485D-B614-9BD85A446C13}" dt="2022-08-01T19:53:56.933" v="20" actId="478"/>
          <ac:picMkLst>
            <pc:docMk/>
            <pc:sldMk cId="3250673172" sldId="256"/>
            <ac:picMk id="7" creationId="{AF7AE684-E3BA-F5E8-8991-50F6BAA129F0}"/>
          </ac:picMkLst>
        </pc:picChg>
        <pc:picChg chg="add del mod">
          <ac:chgData name="Hitallo Azevedo" userId="8ae424109c25821f" providerId="LiveId" clId="{1177FD5E-45C3-485D-B614-9BD85A446C13}" dt="2022-08-01T19:53:56.323" v="19" actId="478"/>
          <ac:picMkLst>
            <pc:docMk/>
            <pc:sldMk cId="3250673172" sldId="256"/>
            <ac:picMk id="9" creationId="{2EABDB59-ACE3-2DBC-C5EF-066D507040FB}"/>
          </ac:picMkLst>
        </pc:picChg>
        <pc:picChg chg="add mod">
          <ac:chgData name="Hitallo Azevedo" userId="8ae424109c25821f" providerId="LiveId" clId="{1177FD5E-45C3-485D-B614-9BD85A446C13}" dt="2022-08-01T19:55:45.749" v="31" actId="26606"/>
          <ac:picMkLst>
            <pc:docMk/>
            <pc:sldMk cId="3250673172" sldId="256"/>
            <ac:picMk id="11" creationId="{A239BF5F-FEFC-EC8D-1C8D-C5E1325DCABD}"/>
          </ac:picMkLst>
        </pc:picChg>
      </pc:sldChg>
      <pc:sldChg chg="addSp delSp modSp new mod setBg">
        <pc:chgData name="Hitallo Azevedo" userId="8ae424109c25821f" providerId="LiveId" clId="{1177FD5E-45C3-485D-B614-9BD85A446C13}" dt="2022-08-01T20:02:46.225" v="296" actId="20577"/>
        <pc:sldMkLst>
          <pc:docMk/>
          <pc:sldMk cId="1004924853" sldId="257"/>
        </pc:sldMkLst>
        <pc:spChg chg="mod">
          <ac:chgData name="Hitallo Azevedo" userId="8ae424109c25821f" providerId="LiveId" clId="{1177FD5E-45C3-485D-B614-9BD85A446C13}" dt="2022-08-01T20:02:36.758" v="295" actId="20577"/>
          <ac:spMkLst>
            <pc:docMk/>
            <pc:sldMk cId="1004924853" sldId="257"/>
            <ac:spMk id="2" creationId="{208D25EE-5B8E-2D8F-28AF-7001C365A9CE}"/>
          </ac:spMkLst>
        </pc:spChg>
        <pc:spChg chg="del mod">
          <ac:chgData name="Hitallo Azevedo" userId="8ae424109c25821f" providerId="LiveId" clId="{1177FD5E-45C3-485D-B614-9BD85A446C13}" dt="2022-08-01T20:01:08.020" v="283" actId="26606"/>
          <ac:spMkLst>
            <pc:docMk/>
            <pc:sldMk cId="1004924853" sldId="257"/>
            <ac:spMk id="3" creationId="{C1B707EB-1781-F2F7-2D71-A4A759970182}"/>
          </ac:spMkLst>
        </pc:spChg>
        <pc:spChg chg="add del">
          <ac:chgData name="Hitallo Azevedo" userId="8ae424109c25821f" providerId="LiveId" clId="{1177FD5E-45C3-485D-B614-9BD85A446C13}" dt="2022-08-01T20:01:31.973" v="284" actId="26606"/>
          <ac:spMkLst>
            <pc:docMk/>
            <pc:sldMk cId="1004924853" sldId="257"/>
            <ac:spMk id="9" creationId="{35DB3719-6FDC-4E5D-891D-FF40B7300F64}"/>
          </ac:spMkLst>
        </pc:spChg>
        <pc:spChg chg="add del">
          <ac:chgData name="Hitallo Azevedo" userId="8ae424109c25821f" providerId="LiveId" clId="{1177FD5E-45C3-485D-B614-9BD85A446C13}" dt="2022-08-01T20:01:31.973" v="284" actId="26606"/>
          <ac:spMkLst>
            <pc:docMk/>
            <pc:sldMk cId="1004924853" sldId="257"/>
            <ac:spMk id="11" creationId="{E0CBAC23-2E3F-4A90-BA59-F8299F6A5439}"/>
          </ac:spMkLst>
        </pc:spChg>
        <pc:spChg chg="add">
          <ac:chgData name="Hitallo Azevedo" userId="8ae424109c25821f" providerId="LiveId" clId="{1177FD5E-45C3-485D-B614-9BD85A446C13}" dt="2022-08-01T20:01:31.973" v="284" actId="26606"/>
          <ac:spMkLst>
            <pc:docMk/>
            <pc:sldMk cId="1004924853" sldId="257"/>
            <ac:spMk id="16" creationId="{955A2079-FA98-4876-80F0-72364A7D2EA4}"/>
          </ac:spMkLst>
        </pc:spChg>
        <pc:graphicFrameChg chg="add mod modGraphic">
          <ac:chgData name="Hitallo Azevedo" userId="8ae424109c25821f" providerId="LiveId" clId="{1177FD5E-45C3-485D-B614-9BD85A446C13}" dt="2022-08-01T20:02:46.225" v="296" actId="20577"/>
          <ac:graphicFrameMkLst>
            <pc:docMk/>
            <pc:sldMk cId="1004924853" sldId="257"/>
            <ac:graphicFrameMk id="5" creationId="{B7A9A6B7-ED45-9D61-DFA1-EC9556F4971E}"/>
          </ac:graphicFrameMkLst>
        </pc:graphicFrameChg>
      </pc:sldChg>
      <pc:sldChg chg="addSp delSp modSp new mod setBg">
        <pc:chgData name="Hitallo Azevedo" userId="8ae424109c25821f" providerId="LiveId" clId="{1177FD5E-45C3-485D-B614-9BD85A446C13}" dt="2022-08-01T20:07:55.028" v="964" actId="403"/>
        <pc:sldMkLst>
          <pc:docMk/>
          <pc:sldMk cId="3132888947" sldId="258"/>
        </pc:sldMkLst>
        <pc:spChg chg="mod">
          <ac:chgData name="Hitallo Azevedo" userId="8ae424109c25821f" providerId="LiveId" clId="{1177FD5E-45C3-485D-B614-9BD85A446C13}" dt="2022-08-01T20:07:32.940" v="961" actId="207"/>
          <ac:spMkLst>
            <pc:docMk/>
            <pc:sldMk cId="3132888947" sldId="258"/>
            <ac:spMk id="2" creationId="{A597CDF6-961A-7239-A1FA-3B8E73C10432}"/>
          </ac:spMkLst>
        </pc:spChg>
        <pc:spChg chg="mod">
          <ac:chgData name="Hitallo Azevedo" userId="8ae424109c25821f" providerId="LiveId" clId="{1177FD5E-45C3-485D-B614-9BD85A446C13}" dt="2022-08-01T20:07:55.028" v="964" actId="403"/>
          <ac:spMkLst>
            <pc:docMk/>
            <pc:sldMk cId="3132888947" sldId="258"/>
            <ac:spMk id="3" creationId="{D8E08FFD-C73D-557C-CFC9-AD77BC198316}"/>
          </ac:spMkLst>
        </pc:spChg>
        <pc:spChg chg="add del">
          <ac:chgData name="Hitallo Azevedo" userId="8ae424109c25821f" providerId="LiveId" clId="{1177FD5E-45C3-485D-B614-9BD85A446C13}" dt="2022-08-01T20:04:36.222" v="442" actId="26606"/>
          <ac:spMkLst>
            <pc:docMk/>
            <pc:sldMk cId="3132888947" sldId="258"/>
            <ac:spMk id="10" creationId="{A3363022-C969-41E9-8EB2-E4C94908C1FA}"/>
          </ac:spMkLst>
        </pc:spChg>
        <pc:spChg chg="add del">
          <ac:chgData name="Hitallo Azevedo" userId="8ae424109c25821f" providerId="LiveId" clId="{1177FD5E-45C3-485D-B614-9BD85A446C13}" dt="2022-08-01T20:04:36.222" v="442" actId="26606"/>
          <ac:spMkLst>
            <pc:docMk/>
            <pc:sldMk cId="3132888947" sldId="258"/>
            <ac:spMk id="12" creationId="{8D1AD6B3-BE88-4CEB-BA17-790657CC4729}"/>
          </ac:spMkLst>
        </pc:spChg>
        <pc:grpChg chg="add del">
          <ac:chgData name="Hitallo Azevedo" userId="8ae424109c25821f" providerId="LiveId" clId="{1177FD5E-45C3-485D-B614-9BD85A446C13}" dt="2022-08-01T20:04:36.222" v="442" actId="26606"/>
          <ac:grpSpMkLst>
            <pc:docMk/>
            <pc:sldMk cId="3132888947" sldId="258"/>
            <ac:grpSpMk id="14" creationId="{89D1390B-7E13-4B4F-9CB2-391063412E54}"/>
          </ac:grpSpMkLst>
        </pc:grpChg>
        <pc:picChg chg="add del">
          <ac:chgData name="Hitallo Azevedo" userId="8ae424109c25821f" providerId="LiveId" clId="{1177FD5E-45C3-485D-B614-9BD85A446C13}" dt="2022-08-01T20:04:36.222" v="442" actId="26606"/>
          <ac:picMkLst>
            <pc:docMk/>
            <pc:sldMk cId="3132888947" sldId="258"/>
            <ac:picMk id="7" creationId="{062F9C0C-B5C3-267A-2D63-E0328C9F8F8B}"/>
          </ac:picMkLst>
        </pc:picChg>
        <pc:cxnChg chg="add mod">
          <ac:chgData name="Hitallo Azevedo" userId="8ae424109c25821f" providerId="LiveId" clId="{1177FD5E-45C3-485D-B614-9BD85A446C13}" dt="2022-08-01T20:07:25.754" v="960" actId="1076"/>
          <ac:cxnSpMkLst>
            <pc:docMk/>
            <pc:sldMk cId="3132888947" sldId="258"/>
            <ac:cxnSpMk id="5" creationId="{3208565D-C2FF-2F6B-58D8-DB42AC2A97BD}"/>
          </ac:cxnSpMkLst>
        </pc:cxnChg>
      </pc:sldChg>
      <pc:sldChg chg="addSp modSp new mod setBg">
        <pc:chgData name="Hitallo Azevedo" userId="8ae424109c25821f" providerId="LiveId" clId="{1177FD5E-45C3-485D-B614-9BD85A446C13}" dt="2022-08-01T20:16:45.063" v="1426" actId="5793"/>
        <pc:sldMkLst>
          <pc:docMk/>
          <pc:sldMk cId="1043848425" sldId="259"/>
        </pc:sldMkLst>
        <pc:spChg chg="mod">
          <ac:chgData name="Hitallo Azevedo" userId="8ae424109c25821f" providerId="LiveId" clId="{1177FD5E-45C3-485D-B614-9BD85A446C13}" dt="2022-08-01T20:11:26.556" v="1248" actId="207"/>
          <ac:spMkLst>
            <pc:docMk/>
            <pc:sldMk cId="1043848425" sldId="259"/>
            <ac:spMk id="2" creationId="{EACD60CE-48F0-4514-4701-C6758C86E14A}"/>
          </ac:spMkLst>
        </pc:spChg>
        <pc:spChg chg="mod">
          <ac:chgData name="Hitallo Azevedo" userId="8ae424109c25821f" providerId="LiveId" clId="{1177FD5E-45C3-485D-B614-9BD85A446C13}" dt="2022-08-01T20:16:45.063" v="1426" actId="5793"/>
          <ac:spMkLst>
            <pc:docMk/>
            <pc:sldMk cId="1043848425" sldId="259"/>
            <ac:spMk id="3" creationId="{BFF83D4A-B412-CB5F-B33C-F582DA7AC523}"/>
          </ac:spMkLst>
        </pc:spChg>
        <pc:picChg chg="add">
          <ac:chgData name="Hitallo Azevedo" userId="8ae424109c25821f" providerId="LiveId" clId="{1177FD5E-45C3-485D-B614-9BD85A446C13}" dt="2022-08-01T20:11:21.106" v="1247" actId="26606"/>
          <ac:picMkLst>
            <pc:docMk/>
            <pc:sldMk cId="1043848425" sldId="259"/>
            <ac:picMk id="5" creationId="{2143D837-E554-AB73-EDBE-81636CE9A0B0}"/>
          </ac:picMkLst>
        </pc:picChg>
        <pc:cxnChg chg="add">
          <ac:chgData name="Hitallo Azevedo" userId="8ae424109c25821f" providerId="LiveId" clId="{1177FD5E-45C3-485D-B614-9BD85A446C13}" dt="2022-08-01T20:11:21.106" v="1247" actId="26606"/>
          <ac:cxnSpMkLst>
            <pc:docMk/>
            <pc:sldMk cId="1043848425" sldId="259"/>
            <ac:cxnSpMk id="9" creationId="{A7F400EE-A8A5-48AF-B4D6-291B52C6F0B0}"/>
          </ac:cxnSpMkLst>
        </pc:cxnChg>
      </pc:sldChg>
      <pc:sldChg chg="addSp delSp modSp new mod setBg">
        <pc:chgData name="Hitallo Azevedo" userId="8ae424109c25821f" providerId="LiveId" clId="{1177FD5E-45C3-485D-B614-9BD85A446C13}" dt="2022-08-01T20:20:58.440" v="1515" actId="207"/>
        <pc:sldMkLst>
          <pc:docMk/>
          <pc:sldMk cId="2398009011" sldId="260"/>
        </pc:sldMkLst>
        <pc:spChg chg="del mod">
          <ac:chgData name="Hitallo Azevedo" userId="8ae424109c25821f" providerId="LiveId" clId="{1177FD5E-45C3-485D-B614-9BD85A446C13}" dt="2022-08-01T20:19:39.391" v="1482" actId="478"/>
          <ac:spMkLst>
            <pc:docMk/>
            <pc:sldMk cId="2398009011" sldId="260"/>
            <ac:spMk id="2" creationId="{427191B9-31A5-3053-59AF-35EC712096FF}"/>
          </ac:spMkLst>
        </pc:spChg>
        <pc:spChg chg="mod">
          <ac:chgData name="Hitallo Azevedo" userId="8ae424109c25821f" providerId="LiveId" clId="{1177FD5E-45C3-485D-B614-9BD85A446C13}" dt="2022-08-01T20:20:58.440" v="1515" actId="207"/>
          <ac:spMkLst>
            <pc:docMk/>
            <pc:sldMk cId="2398009011" sldId="260"/>
            <ac:spMk id="3" creationId="{9F6486C2-E82B-77C5-3B97-76C9FC749563}"/>
          </ac:spMkLst>
        </pc:spChg>
        <pc:spChg chg="add del">
          <ac:chgData name="Hitallo Azevedo" userId="8ae424109c25821f" providerId="LiveId" clId="{1177FD5E-45C3-485D-B614-9BD85A446C13}" dt="2022-08-01T20:20:47.883" v="1514" actId="26606"/>
          <ac:spMkLst>
            <pc:docMk/>
            <pc:sldMk cId="2398009011" sldId="260"/>
            <ac:spMk id="10" creationId="{22587ECF-85E9-4393-9D87-8EB6F3F6C208}"/>
          </ac:spMkLst>
        </pc:spChg>
        <pc:picChg chg="add del">
          <ac:chgData name="Hitallo Azevedo" userId="8ae424109c25821f" providerId="LiveId" clId="{1177FD5E-45C3-485D-B614-9BD85A446C13}" dt="2022-08-01T20:20:47.883" v="1514" actId="26606"/>
          <ac:picMkLst>
            <pc:docMk/>
            <pc:sldMk cId="2398009011" sldId="260"/>
            <ac:picMk id="7" creationId="{A1C41A68-F0F3-81CD-D14E-44AB9DC7746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0E253-70CC-40F2-A87F-24B740138A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ABA3EA-F35C-4432-9C34-9C45B26E2E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dirty="0"/>
            <a:t>Entender conceitos básicos da informática necessários para um bom desenvolvimento.</a:t>
          </a:r>
          <a:endParaRPr lang="en-US" sz="2400" dirty="0"/>
        </a:p>
      </dgm:t>
    </dgm:pt>
    <dgm:pt modelId="{70D81CBF-55DA-49EA-B823-340AC35D3E3B}" type="parTrans" cxnId="{EB34B8DD-C08F-4A4D-A0E5-38E165EA7385}">
      <dgm:prSet/>
      <dgm:spPr/>
      <dgm:t>
        <a:bodyPr/>
        <a:lstStyle/>
        <a:p>
          <a:endParaRPr lang="en-US"/>
        </a:p>
      </dgm:t>
    </dgm:pt>
    <dgm:pt modelId="{52C7718E-900C-44AE-BDAE-23BD68763F53}" type="sibTrans" cxnId="{EB34B8DD-C08F-4A4D-A0E5-38E165EA7385}">
      <dgm:prSet/>
      <dgm:spPr/>
      <dgm:t>
        <a:bodyPr/>
        <a:lstStyle/>
        <a:p>
          <a:endParaRPr lang="en-US"/>
        </a:p>
      </dgm:t>
    </dgm:pt>
    <dgm:pt modelId="{731DD951-F1D6-4C87-84B7-F485D88AA4F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Desenvolver um pensamento lógico, para então a logica de programação. </a:t>
          </a:r>
          <a:endParaRPr lang="en-US" dirty="0"/>
        </a:p>
      </dgm:t>
    </dgm:pt>
    <dgm:pt modelId="{77EDCF00-60F4-4FF9-82EC-1E6A01554911}" type="parTrans" cxnId="{C7FE3F9D-076C-44DE-B1E7-AA871DBCEF76}">
      <dgm:prSet/>
      <dgm:spPr/>
      <dgm:t>
        <a:bodyPr/>
        <a:lstStyle/>
        <a:p>
          <a:endParaRPr lang="en-US"/>
        </a:p>
      </dgm:t>
    </dgm:pt>
    <dgm:pt modelId="{3AA0C660-023B-4343-B62C-D707E3C8BE78}" type="sibTrans" cxnId="{C7FE3F9D-076C-44DE-B1E7-AA871DBCEF76}">
      <dgm:prSet/>
      <dgm:spPr/>
      <dgm:t>
        <a:bodyPr/>
        <a:lstStyle/>
        <a:p>
          <a:endParaRPr lang="en-US"/>
        </a:p>
      </dgm:t>
    </dgm:pt>
    <dgm:pt modelId="{6416AF6C-A8DB-4958-824E-81FD34FB20E9}" type="pres">
      <dgm:prSet presAssocID="{EEE0E253-70CC-40F2-A87F-24B740138A02}" presName="root" presStyleCnt="0">
        <dgm:presLayoutVars>
          <dgm:dir/>
          <dgm:resizeHandles val="exact"/>
        </dgm:presLayoutVars>
      </dgm:prSet>
      <dgm:spPr/>
    </dgm:pt>
    <dgm:pt modelId="{04F0B711-1B08-4CA1-B688-EF319E91F479}" type="pres">
      <dgm:prSet presAssocID="{96ABA3EA-F35C-4432-9C34-9C45B26E2E8D}" presName="compNode" presStyleCnt="0"/>
      <dgm:spPr/>
    </dgm:pt>
    <dgm:pt modelId="{9D780C3C-C0AD-45C5-BAD5-0D1D4C42EDD0}" type="pres">
      <dgm:prSet presAssocID="{96ABA3EA-F35C-4432-9C34-9C45B26E2E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8A0EF896-E105-4E6F-BD92-7AFD2BEBFA59}" type="pres">
      <dgm:prSet presAssocID="{96ABA3EA-F35C-4432-9C34-9C45B26E2E8D}" presName="spaceRect" presStyleCnt="0"/>
      <dgm:spPr/>
    </dgm:pt>
    <dgm:pt modelId="{CBA9E083-E8E0-4AF1-A76D-A16DC8D1AA9D}" type="pres">
      <dgm:prSet presAssocID="{96ABA3EA-F35C-4432-9C34-9C45B26E2E8D}" presName="textRect" presStyleLbl="revTx" presStyleIdx="0" presStyleCnt="2">
        <dgm:presLayoutVars>
          <dgm:chMax val="1"/>
          <dgm:chPref val="1"/>
        </dgm:presLayoutVars>
      </dgm:prSet>
      <dgm:spPr/>
    </dgm:pt>
    <dgm:pt modelId="{2A9339DD-FE1D-432D-91F5-DF93F350229F}" type="pres">
      <dgm:prSet presAssocID="{52C7718E-900C-44AE-BDAE-23BD68763F53}" presName="sibTrans" presStyleCnt="0"/>
      <dgm:spPr/>
    </dgm:pt>
    <dgm:pt modelId="{4D5AEF0F-E653-4DF1-947D-1019B3FA71D6}" type="pres">
      <dgm:prSet presAssocID="{731DD951-F1D6-4C87-84B7-F485D88AA4F6}" presName="compNode" presStyleCnt="0"/>
      <dgm:spPr/>
    </dgm:pt>
    <dgm:pt modelId="{8620DCDC-FC7C-4D8A-8DC4-39DDC847B088}" type="pres">
      <dgm:prSet presAssocID="{731DD951-F1D6-4C87-84B7-F485D88AA4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7FB3B93-A3A9-4EF9-8FA6-166E99A86B1E}" type="pres">
      <dgm:prSet presAssocID="{731DD951-F1D6-4C87-84B7-F485D88AA4F6}" presName="spaceRect" presStyleCnt="0"/>
      <dgm:spPr/>
    </dgm:pt>
    <dgm:pt modelId="{95A810E0-BED4-4402-8871-539EA45598FC}" type="pres">
      <dgm:prSet presAssocID="{731DD951-F1D6-4C87-84B7-F485D88AA4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70F12F-5F75-4343-BA02-2E97E4A66087}" type="presOf" srcId="{EEE0E253-70CC-40F2-A87F-24B740138A02}" destId="{6416AF6C-A8DB-4958-824E-81FD34FB20E9}" srcOrd="0" destOrd="0" presId="urn:microsoft.com/office/officeart/2018/2/layout/IconLabelList"/>
    <dgm:cxn modelId="{5F67DA94-8FF3-4317-AA6A-6780D64394E2}" type="presOf" srcId="{731DD951-F1D6-4C87-84B7-F485D88AA4F6}" destId="{95A810E0-BED4-4402-8871-539EA45598FC}" srcOrd="0" destOrd="0" presId="urn:microsoft.com/office/officeart/2018/2/layout/IconLabelList"/>
    <dgm:cxn modelId="{C7FE3F9D-076C-44DE-B1E7-AA871DBCEF76}" srcId="{EEE0E253-70CC-40F2-A87F-24B740138A02}" destId="{731DD951-F1D6-4C87-84B7-F485D88AA4F6}" srcOrd="1" destOrd="0" parTransId="{77EDCF00-60F4-4FF9-82EC-1E6A01554911}" sibTransId="{3AA0C660-023B-4343-B62C-D707E3C8BE78}"/>
    <dgm:cxn modelId="{EF3A06BD-39E0-4A77-BA96-E8B914CC2FB2}" type="presOf" srcId="{96ABA3EA-F35C-4432-9C34-9C45B26E2E8D}" destId="{CBA9E083-E8E0-4AF1-A76D-A16DC8D1AA9D}" srcOrd="0" destOrd="0" presId="urn:microsoft.com/office/officeart/2018/2/layout/IconLabelList"/>
    <dgm:cxn modelId="{EB34B8DD-C08F-4A4D-A0E5-38E165EA7385}" srcId="{EEE0E253-70CC-40F2-A87F-24B740138A02}" destId="{96ABA3EA-F35C-4432-9C34-9C45B26E2E8D}" srcOrd="0" destOrd="0" parTransId="{70D81CBF-55DA-49EA-B823-340AC35D3E3B}" sibTransId="{52C7718E-900C-44AE-BDAE-23BD68763F53}"/>
    <dgm:cxn modelId="{20942F77-9042-474D-8A82-723B69576F39}" type="presParOf" srcId="{6416AF6C-A8DB-4958-824E-81FD34FB20E9}" destId="{04F0B711-1B08-4CA1-B688-EF319E91F479}" srcOrd="0" destOrd="0" presId="urn:microsoft.com/office/officeart/2018/2/layout/IconLabelList"/>
    <dgm:cxn modelId="{192B6417-BA3D-4DEE-92A7-917C1BBD0BD2}" type="presParOf" srcId="{04F0B711-1B08-4CA1-B688-EF319E91F479}" destId="{9D780C3C-C0AD-45C5-BAD5-0D1D4C42EDD0}" srcOrd="0" destOrd="0" presId="urn:microsoft.com/office/officeart/2018/2/layout/IconLabelList"/>
    <dgm:cxn modelId="{6CA157DD-2DCF-4570-96A4-AD2C931D9223}" type="presParOf" srcId="{04F0B711-1B08-4CA1-B688-EF319E91F479}" destId="{8A0EF896-E105-4E6F-BD92-7AFD2BEBFA59}" srcOrd="1" destOrd="0" presId="urn:microsoft.com/office/officeart/2018/2/layout/IconLabelList"/>
    <dgm:cxn modelId="{309C8CE4-4F0B-4DCC-BB94-5533C20A1335}" type="presParOf" srcId="{04F0B711-1B08-4CA1-B688-EF319E91F479}" destId="{CBA9E083-E8E0-4AF1-A76D-A16DC8D1AA9D}" srcOrd="2" destOrd="0" presId="urn:microsoft.com/office/officeart/2018/2/layout/IconLabelList"/>
    <dgm:cxn modelId="{21480928-8F54-4DF4-B420-D26F8075C4EF}" type="presParOf" srcId="{6416AF6C-A8DB-4958-824E-81FD34FB20E9}" destId="{2A9339DD-FE1D-432D-91F5-DF93F350229F}" srcOrd="1" destOrd="0" presId="urn:microsoft.com/office/officeart/2018/2/layout/IconLabelList"/>
    <dgm:cxn modelId="{73BC2A60-B84F-4660-B068-2F4D7CE08BDF}" type="presParOf" srcId="{6416AF6C-A8DB-4958-824E-81FD34FB20E9}" destId="{4D5AEF0F-E653-4DF1-947D-1019B3FA71D6}" srcOrd="2" destOrd="0" presId="urn:microsoft.com/office/officeart/2018/2/layout/IconLabelList"/>
    <dgm:cxn modelId="{D0E0ACD6-A7E1-4866-83A8-4943F27469A2}" type="presParOf" srcId="{4D5AEF0F-E653-4DF1-947D-1019B3FA71D6}" destId="{8620DCDC-FC7C-4D8A-8DC4-39DDC847B088}" srcOrd="0" destOrd="0" presId="urn:microsoft.com/office/officeart/2018/2/layout/IconLabelList"/>
    <dgm:cxn modelId="{A85628C7-7217-4F90-82AC-5EFD8027452A}" type="presParOf" srcId="{4D5AEF0F-E653-4DF1-947D-1019B3FA71D6}" destId="{B7FB3B93-A3A9-4EF9-8FA6-166E99A86B1E}" srcOrd="1" destOrd="0" presId="urn:microsoft.com/office/officeart/2018/2/layout/IconLabelList"/>
    <dgm:cxn modelId="{CFB8DDFC-0CA7-4B40-BFE1-24DE1333D62C}" type="presParOf" srcId="{4D5AEF0F-E653-4DF1-947D-1019B3FA71D6}" destId="{95A810E0-BED4-4402-8871-539EA45598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0C3C-C0AD-45C5-BAD5-0D1D4C42EDD0}">
      <dsp:nvSpPr>
        <dsp:cNvPr id="0" name=""/>
        <dsp:cNvSpPr/>
      </dsp:nvSpPr>
      <dsp:spPr>
        <a:xfrm>
          <a:off x="1747800" y="37092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9E083-E8E0-4AF1-A76D-A16DC8D1AA9D}">
      <dsp:nvSpPr>
        <dsp:cNvPr id="0" name=""/>
        <dsp:cNvSpPr/>
      </dsp:nvSpPr>
      <dsp:spPr>
        <a:xfrm>
          <a:off x="559800" y="2856615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Entender conceitos básicos da informática necessários para um bom desenvolvimento.</a:t>
          </a:r>
          <a:endParaRPr lang="en-US" sz="2400" kern="1200" dirty="0"/>
        </a:p>
      </dsp:txBody>
      <dsp:txXfrm>
        <a:off x="559800" y="2856615"/>
        <a:ext cx="4320000" cy="1125000"/>
      </dsp:txXfrm>
    </dsp:sp>
    <dsp:sp modelId="{8620DCDC-FC7C-4D8A-8DC4-39DDC847B088}">
      <dsp:nvSpPr>
        <dsp:cNvPr id="0" name=""/>
        <dsp:cNvSpPr/>
      </dsp:nvSpPr>
      <dsp:spPr>
        <a:xfrm>
          <a:off x="6823800" y="37092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810E0-BED4-4402-8871-539EA45598FC}">
      <dsp:nvSpPr>
        <dsp:cNvPr id="0" name=""/>
        <dsp:cNvSpPr/>
      </dsp:nvSpPr>
      <dsp:spPr>
        <a:xfrm>
          <a:off x="5635800" y="2856615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Desenvolver um pensamento lógico, para então a logica de programação. </a:t>
          </a:r>
          <a:endParaRPr lang="en-US" sz="2400" kern="1200" dirty="0"/>
        </a:p>
      </dsp:txBody>
      <dsp:txXfrm>
        <a:off x="5635800" y="2856615"/>
        <a:ext cx="4320000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FEE9A-51D8-DCCA-30FF-8E68858F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BBFBD-912D-DB0E-FB3F-A21073A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EB404-FA8D-FC69-7849-4626B52B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7284C-A4AA-49CF-58A1-A2437148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5767E-48CE-C4B5-01D3-4FE70826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97FB-2B77-C17C-8050-65E8BD14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3315B5-856A-42C5-B9E4-9CBA5A30A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374225-5C08-17D3-7A13-B5871EF8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785772-3830-FA74-77E7-07B9350F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B8AE9-45D9-518E-9977-65FF2AB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9DEED8-F07A-29A2-D45C-0E87A4079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4B9182-EB0D-EA72-C3C4-18B71D4B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4C580-99CC-99D9-153A-46A8F17D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8EAB5-A59A-12A4-575F-4A361CA3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4E39DD-0332-385A-C25A-B194F65A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3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C442C-FF3E-F16C-9B94-5101624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E92D48-3E1E-5398-201B-7E869461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25203-D075-613A-42D4-9634A76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BE497-6E5C-1CAC-1500-85AFB14E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00474-D40C-686F-BF9C-625917D3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E0BD1-ED28-E697-0E26-6481238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0C8BD-9F98-1170-3746-8E36B838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5A31-377E-FE29-300A-E15AD4E0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1BE46-0745-A93B-5FBA-3A549A91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9A7F1-0383-514B-7AB7-6FD33593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929A1-1AF2-87FE-A616-B0ADB9B2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6A58A-65AE-4D54-237C-412981D8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40B096-0749-32DB-8F4F-13D39F11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8F152-028E-3AFE-CF01-46D21364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8E7534-399F-B230-B9BF-566A9E9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8BC2D-C2F9-3F66-F47D-ADB1B97B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8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6EE8F-01CF-226D-2B04-6097DF14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C99006-6E07-0D7D-8ACB-44F2013B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13C7-4F46-277C-8CE0-48F8AD41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E76207-CD99-5776-4E2A-023C627D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C1D753-6292-DE6F-996D-70589E9C0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423E63-B3F0-CAA2-AB2A-85350C82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95BF89-080A-D266-1900-D46F358E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2ED230-0F8F-4137-B332-D57DF682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9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FF15-63EB-0EEF-781F-91E4EF7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F0361E-6462-7B36-EF9C-1588F87F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43CCA1-EA34-00BA-8349-B409C6E0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422B1-EA96-2B95-F9A9-A9C634BA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16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9258BB-8847-4C69-4008-1DA43C2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E3D19F-C881-0123-FC18-22C327FD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4DF3A-3E5B-992A-38DC-3AB41B42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CDC3F-9DBF-5765-D31D-79E57027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06B4B-59B7-B6B5-90B1-4E6C9AAE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986DCF-C39E-7733-29F5-732F176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3468B8-4702-E32D-3F1B-6008A4E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45BAA4-F5AE-43E2-F3AB-66751B1F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57C11D-7886-D33B-CBC0-952A13CC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CF32D-CC99-ADF9-0DDB-FED3AABE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1113AB-6D94-35A9-53C6-5A92D9FC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3A63AD-15F7-CD42-B4D9-8C3FA10A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ED935-69D9-6BBC-6F9F-199267D9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441FD-F166-6482-9CF6-E3EEFFE3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40364-AF13-CB18-FC20-DAE0A8BB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688CBB-6144-9669-D193-E8967C1A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B300-C13D-F914-8C85-BFD428A9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9DA395-B673-8C33-45E1-65A98AD5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0614-2A39-4A03-BEC9-385BE50D0F0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1F94D-E83F-AFED-D097-E8CD2049D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6CBDE-C873-BEE9-43AE-6F001592C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1BB3-B18E-4B3D-86DE-946A04888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2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8F44-3469-463A-4E44-BC6EA784A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000" b="1" dirty="0"/>
              <a:t>Clube: Entendendo os computadores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 descr="Uma imagem contendo Diagrama&#10;&#10;Descrição gerada automaticamente">
            <a:extLst>
              <a:ext uri="{FF2B5EF4-FFF2-40B4-BE49-F238E27FC236}">
                <a16:creationId xmlns:a16="http://schemas.microsoft.com/office/drawing/2014/main" id="{A239BF5F-FEFC-EC8D-1C8D-C5E1325DC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0673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8D25EE-5B8E-2D8F-28AF-7001C365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accent1"/>
                </a:solidFill>
              </a:rPr>
              <a:t>O que iremos abordar neste clube?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7A9A6B7-ED45-9D61-DFA1-EC9556F49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615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9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7CDF6-961A-7239-A1FA-3B8E73C1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accent1"/>
                </a:solidFill>
              </a:rPr>
              <a:t>É necessário conhecimento prévio?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08FFD-C73D-557C-CFC9-AD77BC19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Não, não é necessário conhecimento, iremos ensinar tudo do inicio e aprenderemos juntos.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208565D-C2FF-2F6B-58D8-DB42AC2A97BD}"/>
              </a:ext>
            </a:extLst>
          </p:cNvPr>
          <p:cNvCxnSpPr>
            <a:cxnSpLocks/>
          </p:cNvCxnSpPr>
          <p:nvPr/>
        </p:nvCxnSpPr>
        <p:spPr>
          <a:xfrm>
            <a:off x="838200" y="1538751"/>
            <a:ext cx="10515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D60CE-48F0-4514-4701-C6758C8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sz="4100" b="1" dirty="0">
                <a:solidFill>
                  <a:schemeClr val="accent1"/>
                </a:solidFill>
              </a:rPr>
              <a:t>O que é necessário pra o aprendizado?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83D4A-B412-CB5F-B33C-F582DA7A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sz="2000" dirty="0"/>
              <a:t>Para a parte prática, notebook ou computador, para quem não possui iremos fazer o uso do celular.</a:t>
            </a:r>
          </a:p>
          <a:p>
            <a:pPr>
              <a:buFontTx/>
              <a:buChar char="-"/>
            </a:pPr>
            <a:r>
              <a:rPr lang="pt-BR" sz="2000" dirty="0"/>
              <a:t>Acesso a internet </a:t>
            </a:r>
          </a:p>
          <a:p>
            <a:pPr>
              <a:buFontTx/>
              <a:buChar char="-"/>
            </a:pPr>
            <a:r>
              <a:rPr lang="pt-BR" sz="2000" dirty="0"/>
              <a:t>Vontade de aprender, e esforço, pois para ser um desenvolvedor é preciso treino e prática.</a:t>
            </a:r>
          </a:p>
          <a:p>
            <a:pPr marL="0" indent="0">
              <a:buNone/>
            </a:pPr>
            <a:r>
              <a:rPr lang="pt-BR" sz="2000" dirty="0"/>
              <a:t>   </a:t>
            </a:r>
          </a:p>
        </p:txBody>
      </p:sp>
      <p:pic>
        <p:nvPicPr>
          <p:cNvPr id="5" name="Picture 4" descr="Laptop em uma mesa">
            <a:extLst>
              <a:ext uri="{FF2B5EF4-FFF2-40B4-BE49-F238E27FC236}">
                <a16:creationId xmlns:a16="http://schemas.microsoft.com/office/drawing/2014/main" id="{2143D837-E554-AB73-EDBE-81636CE9A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9" r="3470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A8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4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486C2-E82B-77C5-3B97-76C9FC74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832" y="3026120"/>
            <a:ext cx="9370336" cy="805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>
                <a:solidFill>
                  <a:schemeClr val="accent1"/>
                </a:solidFill>
              </a:rPr>
              <a:t>Visto oque vamos abordar, vamos lá! </a:t>
            </a:r>
          </a:p>
        </p:txBody>
      </p:sp>
    </p:spTree>
    <p:extLst>
      <p:ext uri="{BB962C8B-B14F-4D97-AF65-F5344CB8AC3E}">
        <p14:creationId xmlns:p14="http://schemas.microsoft.com/office/powerpoint/2010/main" val="2398009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Clube: Entendendo os computadores</vt:lpstr>
      <vt:lpstr>O que iremos abordar neste clube?</vt:lpstr>
      <vt:lpstr>É necessário conhecimento prévio?</vt:lpstr>
      <vt:lpstr>O que é necessário pra o aprendizado?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Clube: Entendendo os computadores</dc:title>
  <dc:creator>Hitallo Azevedo</dc:creator>
  <cp:lastModifiedBy>Hitallo Azevedo</cp:lastModifiedBy>
  <cp:revision>1</cp:revision>
  <dcterms:created xsi:type="dcterms:W3CDTF">2022-08-01T19:44:30Z</dcterms:created>
  <dcterms:modified xsi:type="dcterms:W3CDTF">2022-08-01T20:21:04Z</dcterms:modified>
</cp:coreProperties>
</file>